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7" r:id="rId2"/>
    <p:sldId id="260" r:id="rId3"/>
    <p:sldId id="258" r:id="rId4"/>
    <p:sldId id="271" r:id="rId5"/>
    <p:sldId id="269" r:id="rId6"/>
    <p:sldId id="267" r:id="rId7"/>
    <p:sldId id="266" r:id="rId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73" autoAdjust="0"/>
  </p:normalViewPr>
  <p:slideViewPr>
    <p:cSldViewPr>
      <p:cViewPr>
        <p:scale>
          <a:sx n="59" d="100"/>
          <a:sy n="59" d="100"/>
        </p:scale>
        <p:origin x="-1560" y="-10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7.9.2017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7.9.2017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0942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6"/>
          <p:cNvSpPr txBox="1">
            <a:spLocks noGrp="1"/>
          </p:cNvSpPr>
          <p:nvPr>
            <p:ph type="title"/>
          </p:nvPr>
        </p:nvSpPr>
        <p:spPr bwMode="auto">
          <a:xfrm>
            <a:off x="2851512" y="612008"/>
            <a:ext cx="4816832" cy="5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cs-CZ" altLang="cs-CZ" sz="1800" b="0" dirty="0" smtClean="0">
                <a:solidFill>
                  <a:schemeClr val="accent1"/>
                </a:solidFill>
                <a:cs typeface="Arial" charset="0"/>
              </a:rPr>
              <a:t>Název projektu </a:t>
            </a:r>
            <a:endParaRPr lang="cs-CZ" altLang="cs-CZ" sz="1800" b="1" dirty="0">
              <a:solidFill>
                <a:schemeClr val="accent1"/>
              </a:solidFill>
              <a:cs typeface="Arial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10344" y="1124744"/>
            <a:ext cx="8713787" cy="3816424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spcAft>
                <a:spcPts val="1200"/>
              </a:spcAft>
              <a:defRPr/>
            </a:pPr>
            <a:endParaRPr lang="cs-CZ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Aft>
                <a:spcPts val="1200"/>
              </a:spcAft>
              <a:defRPr/>
            </a:pPr>
            <a:r>
              <a:rPr lang="cs-CZ" sz="2800" b="1" spc="-2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Název metodiky</a:t>
            </a:r>
            <a:endParaRPr lang="cs-CZ" sz="2800" b="1" spc="-2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20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cs-CZ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Jméno řešitele</a:t>
            </a:r>
            <a:endParaRPr lang="cs-CZ" sz="2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20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dnadpis 6"/>
          <p:cNvSpPr txBox="1">
            <a:spLocks noGrp="1"/>
          </p:cNvSpPr>
          <p:nvPr>
            <p:ph idx="1"/>
          </p:nvPr>
        </p:nvSpPr>
        <p:spPr bwMode="auto">
          <a:xfrm>
            <a:off x="0" y="4869160"/>
            <a:ext cx="9144000" cy="359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r>
              <a:rPr lang="cs-CZ" sz="1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Místo, datum</a:t>
            </a:r>
          </a:p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140968"/>
            <a:ext cx="1043580" cy="159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65136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900000">
              <a:tabLst>
                <a:tab pos="1616075" algn="l"/>
              </a:tabLst>
            </a:pPr>
            <a:endParaRPr lang="cs-CZ" dirty="0"/>
          </a:p>
          <a:p>
            <a:pPr indent="-900000">
              <a:tabLst>
                <a:tab pos="1616075" algn="l"/>
              </a:tabLst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Krátké informace  o projektu</a:t>
            </a:r>
            <a:endParaRPr lang="cs-CZ" dirty="0"/>
          </a:p>
        </p:txBody>
      </p:sp>
      <p:sp>
        <p:nvSpPr>
          <p:cNvPr id="6" name="Podnadpis 6"/>
          <p:cNvSpPr txBox="1">
            <a:spLocks/>
          </p:cNvSpPr>
          <p:nvPr/>
        </p:nvSpPr>
        <p:spPr bwMode="auto">
          <a:xfrm>
            <a:off x="2851512" y="612008"/>
            <a:ext cx="4816832" cy="5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>
            <a:lvl1pPr algn="l" defTabSz="914400" rtl="0" eaLnBrk="0" latinLnBrk="0" hangingPunct="0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charset="0"/>
                <a:ea typeface="+mj-ea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cs-CZ" altLang="cs-CZ" sz="1200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2067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51520" y="2708920"/>
            <a:ext cx="8496944" cy="3744416"/>
          </a:xfrm>
        </p:spPr>
        <p:txBody>
          <a:bodyPr>
            <a:normAutofit/>
          </a:bodyPr>
          <a:lstStyle/>
          <a:p>
            <a:pPr indent="-90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9600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9600" dirty="0" smtClean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 indent="-9000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Krátká informace o postupu prací            na metodice</a:t>
            </a:r>
            <a:endParaRPr lang="cs-CZ" dirty="0"/>
          </a:p>
        </p:txBody>
      </p:sp>
      <p:sp>
        <p:nvSpPr>
          <p:cNvPr id="6" name="Podnadpis 6"/>
          <p:cNvSpPr txBox="1">
            <a:spLocks/>
          </p:cNvSpPr>
          <p:nvPr/>
        </p:nvSpPr>
        <p:spPr bwMode="auto">
          <a:xfrm>
            <a:off x="2851512" y="612008"/>
            <a:ext cx="4816832" cy="5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>
            <a:lvl1pPr algn="l" defTabSz="914400" rtl="0" eaLnBrk="0" latinLnBrk="0" hangingPunct="0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charset="0"/>
                <a:ea typeface="+mj-ea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cs-CZ" altLang="cs-CZ" sz="1200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9669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2060848"/>
            <a:ext cx="8291264" cy="4392488"/>
          </a:xfrm>
        </p:spPr>
        <p:txBody>
          <a:bodyPr>
            <a:noAutofit/>
          </a:bodyPr>
          <a:lstStyle/>
          <a:p>
            <a:pPr lvl="0">
              <a:lnSpc>
                <a:spcPct val="120000"/>
              </a:lnSpc>
            </a:pPr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metodiky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83690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0" lvl="6" indent="-457200">
              <a:buFontTx/>
              <a:buChar char="-"/>
            </a:pP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</a:t>
            </a:r>
            <a:r>
              <a:rPr lang="cs-CZ" dirty="0"/>
              <a:t>inovačního postupu</a:t>
            </a:r>
          </a:p>
        </p:txBody>
      </p:sp>
    </p:spTree>
    <p:extLst>
      <p:ext uri="{BB962C8B-B14F-4D97-AF65-F5344CB8AC3E}">
        <p14:creationId xmlns:p14="http://schemas.microsoft.com/office/powerpoint/2010/main" xmlns="" val="3261756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</a:t>
            </a:r>
            <a:r>
              <a:rPr lang="cs-CZ" dirty="0" smtClean="0"/>
              <a:t>yužitelnost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52168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348880"/>
            <a:ext cx="8291264" cy="4104456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Děkujeme za pozornost!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endParaRPr lang="cs-CZ" sz="1800" dirty="0" smtClean="0">
              <a:solidFill>
                <a:schemeClr val="accent1"/>
              </a:solidFill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r>
              <a:rPr lang="cs-CZ" sz="1800" dirty="0" smtClean="0">
                <a:solidFill>
                  <a:schemeClr val="accent1"/>
                </a:solidFill>
              </a:rPr>
              <a:t>Kontakt </a:t>
            </a:r>
            <a:r>
              <a:rPr lang="cs-CZ" sz="1800" smtClean="0">
                <a:solidFill>
                  <a:schemeClr val="accent1"/>
                </a:solidFill>
              </a:rPr>
              <a:t>na řešitele</a:t>
            </a:r>
            <a:endParaRPr lang="cs-CZ" sz="2600" dirty="0">
              <a:solidFill>
                <a:schemeClr val="accent1"/>
              </a:solidFill>
            </a:endParaRPr>
          </a:p>
          <a:p>
            <a:pPr algn="ctr">
              <a:spcBef>
                <a:spcPts val="0"/>
              </a:spcBef>
              <a:spcAft>
                <a:spcPts val="1200"/>
              </a:spcAft>
              <a:defRPr/>
            </a:pPr>
            <a:endParaRPr lang="cs-CZ" sz="1800" dirty="0">
              <a:solidFill>
                <a:schemeClr val="accent1"/>
              </a:solidFill>
            </a:endParaRPr>
          </a:p>
          <a:p>
            <a:pPr algn="ctr"/>
            <a:endParaRPr lang="cs-CZ" b="1" dirty="0" smtClean="0"/>
          </a:p>
          <a:p>
            <a:pPr algn="ctr"/>
            <a:endParaRPr lang="cs-CZ" b="1" dirty="0"/>
          </a:p>
        </p:txBody>
      </p:sp>
      <p:sp>
        <p:nvSpPr>
          <p:cNvPr id="4" name="Podnadpis 6"/>
          <p:cNvSpPr txBox="1">
            <a:spLocks/>
          </p:cNvSpPr>
          <p:nvPr/>
        </p:nvSpPr>
        <p:spPr bwMode="auto">
          <a:xfrm>
            <a:off x="2851512" y="612008"/>
            <a:ext cx="4816832" cy="5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noAutofit/>
          </a:bodyPr>
          <a:lstStyle>
            <a:lvl1pPr algn="l" defTabSz="914400" rtl="0" eaLnBrk="0" latinLnBrk="0" hangingPunct="0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charset="0"/>
                <a:ea typeface="+mj-ea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endParaRPr lang="cs-CZ" altLang="cs-CZ" sz="1200" dirty="0">
              <a:solidFill>
                <a:srgbClr val="FF0000"/>
              </a:solidFill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46950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33</Words>
  <Application>Microsoft Office PowerPoint</Application>
  <PresentationFormat>Předvádění na obrazovce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MMR_klas</vt:lpstr>
      <vt:lpstr>Název projektu </vt:lpstr>
      <vt:lpstr>Krátké informace  o projektu</vt:lpstr>
      <vt:lpstr>Krátká informace o postupu prací            na metodice</vt:lpstr>
      <vt:lpstr>Cíl metodiky </vt:lpstr>
      <vt:lpstr>Popis inovačního postupu</vt:lpstr>
      <vt:lpstr>Využitelnost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svojky</cp:lastModifiedBy>
  <cp:revision>40</cp:revision>
  <cp:lastPrinted>2016-04-12T07:35:20Z</cp:lastPrinted>
  <dcterms:created xsi:type="dcterms:W3CDTF">2014-02-26T13:05:03Z</dcterms:created>
  <dcterms:modified xsi:type="dcterms:W3CDTF">2017-09-07T08:25:09Z</dcterms:modified>
</cp:coreProperties>
</file>