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631"/>
  </p:normalViewPr>
  <p:slideViewPr>
    <p:cSldViewPr snapToGrid="0" snapToObjects="1">
      <p:cViewPr varScale="1">
        <p:scale>
          <a:sx n="80" d="100"/>
          <a:sy n="80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393451-2132-E34E-8DC3-E575D4E71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A0FC2A-0036-6940-8F20-5A2FCC975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775E87-7AE8-144D-9BEE-26F4D797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B8B9F4-B492-354E-B0C6-C0D8B4D30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F8324B-55BA-7349-B7DA-71FA3E22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72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5714A-73B4-7640-8064-F1439E11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4FA7483-0E1A-0A4E-93D1-E29A2D656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28E445-1FEF-A44E-85B8-1DED43639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37196-407B-3442-8FBA-75381CD38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DD10D8-8CED-F448-90B9-56F35F78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731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1593BBA-0ADB-CD47-B9E3-1CFD299A7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03DA0B7-89DD-7449-9693-E3197FAD4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080BE6-7F83-F84D-98DE-22F85377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F24508-3876-F848-894B-3274B67CF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C231BB-BE1C-C041-81D0-4FA05DBEB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966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CF739-4600-CA4F-AEE6-66C268F2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55ECB9-046C-C64B-8AE5-8B7D0B804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96D91D-15A4-AD42-B10C-9E64E73A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3AEF1B-63A0-1949-9CEF-D08C0B5D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A1B7B8-32A6-E345-99E1-A44325BD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82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3D812-39E2-984A-82CB-35432116B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5201508-6EFB-C044-94D6-EFDE1927E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ED11D2-A68F-C44C-B9CB-A0544EC16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516DAC-B907-2949-B14B-CCBA83BE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48A3A5-33D9-4143-9602-8E3F6A89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04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5831A-4F23-ED42-9901-D87C73DA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C7E307-126E-554A-BCF1-6A272D544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BC46A8D-D02A-DA4D-9854-87A3D0CA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BB463D-4A6B-1246-BCCC-30207979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AB5C77-DDB8-C046-B549-C09E5FCAC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AD31A4-2841-CC4C-8A9E-F20B4A09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09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D443B0-D804-D04A-BF72-C9F3B6F5F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9652AE6-FE5A-1B43-B547-69CC90DAA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296629F-25B3-D549-8451-272D6812A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E5E5CA2-6685-5441-830A-7C0653CD1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73019A3-651F-E849-957A-E132AA2BB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606EA2C-4A86-6147-8854-8E1F4190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AC1931A-A290-0C4E-B6B5-27B946EA3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B0257D0-806A-2A4C-9815-B87D8DC3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8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4E92F-BDF8-A046-BA7D-372490FF0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D9229BE-5D37-C64E-93D6-0726C358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885660E-02EC-5F4C-8A8F-86B9F8E7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8BB84E-F524-7F4D-AB01-B8D6EAD9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42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93009E9-4DC0-6843-9B6E-BD4E81E1D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251D927-90B0-B942-AD2B-CC49D929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5B8B91-6453-1947-A424-6A7FDB11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04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C1312B-23D9-934A-ADAD-3AC0AF433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8A6CB0-5222-7649-A29A-549976A6F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434ED9A-5A88-A14E-8B13-CD598DDEF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516416-AA87-7643-A72C-06D558AD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613DB75-A168-9342-B04B-A61C95EF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895D89-4AA8-0C48-A833-1ACAC735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17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3AA5C-44FB-EE40-9592-7E076231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E5B14B3-8A0B-B24E-8A45-679334332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C85C280-2CE5-E342-9CC0-CBC85FA99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35FE01-8BD7-9346-A36A-73A63AA61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9DDECCF-4FE7-4D44-9006-8900315F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4C372E-4794-0943-85B2-A51A28843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66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ECD54A4-98CA-3F4A-A935-0A9098DC5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45C6886-B160-DB43-85BB-987D34872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F27BCC-2789-904A-A415-638B55005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07D58-E9F8-DF41-A259-6EB9AEB0DE7B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097F65-EF3E-D64C-8662-D89A30071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C8916E-5131-5645-AFF7-4D295055F0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48197-A5AA-754D-8C6B-99D33C2D2C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6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86FA0C1-750F-7544-8B4C-E19E4F196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63" y="280396"/>
            <a:ext cx="4794065" cy="62972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801580-27C9-014A-B62B-5F0216555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760" y="280396"/>
            <a:ext cx="4777526" cy="63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80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FE2EB2B-3DBE-1D4D-A088-EC0DB50DA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02" y="1244184"/>
            <a:ext cx="6425904" cy="44445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F1B2689-E2A9-DE4D-87F0-941073BC6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033" y="299804"/>
            <a:ext cx="3890925" cy="53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B8AAEF6-3BB6-D64A-93DB-BEDD861E4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030" y="474218"/>
            <a:ext cx="4569773" cy="591159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AADFDC-90C2-C244-9882-30B5D9314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147" y="1356609"/>
            <a:ext cx="670388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0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006C3E4-E7EC-CE49-944D-335690BF8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0792"/>
            <a:ext cx="5988620" cy="448955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3AD0D3-D35E-A54E-8344-A7ECC0A48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098" y="1570792"/>
            <a:ext cx="5725902" cy="44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3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63135C-969A-AA4A-ABA0-771053F30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904" y="1690688"/>
            <a:ext cx="4432671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5C6E17-261E-EC47-9F7F-309003D0A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0643" y="1253920"/>
            <a:ext cx="3488477" cy="47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54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7375CCB-A928-8A41-BE70-2A27704B7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104" y="771292"/>
            <a:ext cx="3612630" cy="550495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1B0CCA-27F6-4047-A0D8-9262B2F7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056" y="1836349"/>
            <a:ext cx="5048979" cy="33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9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5A66D30-87C6-5946-AF35-246602B76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574" y="577150"/>
            <a:ext cx="8113511" cy="5809675"/>
          </a:xfrm>
        </p:spPr>
      </p:pic>
    </p:spTree>
    <p:extLst>
      <p:ext uri="{BB962C8B-B14F-4D97-AF65-F5344CB8AC3E}">
        <p14:creationId xmlns:p14="http://schemas.microsoft.com/office/powerpoint/2010/main" val="1001673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EE077B5-D705-F54F-B2A0-946FAFB96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024" y="1047369"/>
            <a:ext cx="3657734" cy="4985215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28" y="1047369"/>
            <a:ext cx="3347630" cy="498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720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Širokoúhlá obrazovka</PresentationFormat>
  <Paragraphs>0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eva novotna</dc:creator>
  <cp:lastModifiedBy>uzivatel</cp:lastModifiedBy>
  <cp:revision>5</cp:revision>
  <dcterms:created xsi:type="dcterms:W3CDTF">2018-10-18T11:04:06Z</dcterms:created>
  <dcterms:modified xsi:type="dcterms:W3CDTF">2018-10-18T12:24:30Z</dcterms:modified>
</cp:coreProperties>
</file>