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0693400" cy="8032750"/>
  <p:notesSz cx="10693400" cy="80327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428" y="-3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4016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4016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7873C-2747-41C8-BFFC-BEB0639FD812}" type="datetimeFigureOut">
              <a:rPr lang="cs-CZ" smtClean="0"/>
              <a:t>18.10.2018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603250"/>
            <a:ext cx="4010025" cy="3011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69975" y="3816350"/>
            <a:ext cx="8553450" cy="36147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7629525"/>
            <a:ext cx="4633913" cy="4016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6057900" y="7629525"/>
            <a:ext cx="4632325" cy="4016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CD09-D2BA-4419-B64B-3FA242A1F2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62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490152"/>
            <a:ext cx="9089390" cy="1686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498340"/>
            <a:ext cx="7485379" cy="2008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847532"/>
            <a:ext cx="4651629" cy="5301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847532"/>
            <a:ext cx="4651629" cy="5301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21309"/>
            <a:ext cx="9624059" cy="1285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847532"/>
            <a:ext cx="9624059" cy="5301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470457"/>
            <a:ext cx="3421887" cy="4016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470457"/>
            <a:ext cx="2459482" cy="4016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470457"/>
            <a:ext cx="2459482" cy="4016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3039" y="3614755"/>
            <a:ext cx="7683500" cy="93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50" dirty="0">
                <a:latin typeface="Calibri"/>
                <a:cs typeface="Calibri"/>
              </a:rPr>
              <a:t>Mě</a:t>
            </a:r>
            <a:r>
              <a:rPr sz="3250" spc="-50" dirty="0">
                <a:latin typeface="Calibri"/>
                <a:cs typeface="Calibri"/>
              </a:rPr>
              <a:t>s</a:t>
            </a:r>
            <a:r>
              <a:rPr sz="3250" dirty="0">
                <a:latin typeface="Calibri"/>
                <a:cs typeface="Calibri"/>
              </a:rPr>
              <a:t>ts</a:t>
            </a:r>
            <a:r>
              <a:rPr sz="3250" spc="-105" dirty="0">
                <a:latin typeface="Calibri"/>
                <a:cs typeface="Calibri"/>
              </a:rPr>
              <a:t>k</a:t>
            </a:r>
            <a:r>
              <a:rPr sz="3250" dirty="0">
                <a:latin typeface="Calibri"/>
                <a:cs typeface="Calibri"/>
              </a:rPr>
              <a:t>é</a:t>
            </a:r>
            <a:r>
              <a:rPr sz="3250" spc="20" dirty="0">
                <a:latin typeface="Calibri"/>
                <a:cs typeface="Calibri"/>
              </a:rPr>
              <a:t> </a:t>
            </a:r>
            <a:r>
              <a:rPr sz="3250" dirty="0">
                <a:latin typeface="Calibri"/>
                <a:cs typeface="Calibri"/>
              </a:rPr>
              <a:t>sociální</a:t>
            </a:r>
            <a:r>
              <a:rPr sz="3250" spc="5" dirty="0">
                <a:latin typeface="Calibri"/>
                <a:cs typeface="Calibri"/>
              </a:rPr>
              <a:t> </a:t>
            </a:r>
            <a:r>
              <a:rPr sz="3250" spc="-20" dirty="0">
                <a:latin typeface="Calibri"/>
                <a:cs typeface="Calibri"/>
              </a:rPr>
              <a:t>b</a:t>
            </a:r>
            <a:r>
              <a:rPr sz="3250" spc="-50" dirty="0">
                <a:latin typeface="Calibri"/>
                <a:cs typeface="Calibri"/>
              </a:rPr>
              <a:t>y</a:t>
            </a:r>
            <a:r>
              <a:rPr sz="3250" dirty="0">
                <a:latin typeface="Calibri"/>
                <a:cs typeface="Calibri"/>
              </a:rPr>
              <a:t>d</a:t>
            </a:r>
            <a:r>
              <a:rPr sz="3250" spc="-10" dirty="0">
                <a:latin typeface="Calibri"/>
                <a:cs typeface="Calibri"/>
              </a:rPr>
              <a:t>l</a:t>
            </a:r>
            <a:r>
              <a:rPr sz="3250" dirty="0">
                <a:latin typeface="Calibri"/>
                <a:cs typeface="Calibri"/>
              </a:rPr>
              <a:t>ení</a:t>
            </a:r>
            <a:r>
              <a:rPr sz="3250" spc="35" dirty="0">
                <a:latin typeface="Calibri"/>
                <a:cs typeface="Calibri"/>
              </a:rPr>
              <a:t> </a:t>
            </a:r>
            <a:r>
              <a:rPr sz="3250" dirty="0">
                <a:latin typeface="Calibri"/>
                <a:cs typeface="Calibri"/>
              </a:rPr>
              <a:t>a</a:t>
            </a:r>
            <a:r>
              <a:rPr sz="3250" spc="10" dirty="0">
                <a:latin typeface="Calibri"/>
                <a:cs typeface="Calibri"/>
              </a:rPr>
              <a:t> </a:t>
            </a:r>
            <a:r>
              <a:rPr sz="3250" dirty="0">
                <a:latin typeface="Calibri"/>
                <a:cs typeface="Calibri"/>
              </a:rPr>
              <a:t>t</a:t>
            </a:r>
            <a:r>
              <a:rPr sz="3250" spc="-35" dirty="0">
                <a:latin typeface="Calibri"/>
                <a:cs typeface="Calibri"/>
              </a:rPr>
              <a:t>v</a:t>
            </a:r>
            <a:r>
              <a:rPr sz="3250" dirty="0">
                <a:latin typeface="Calibri"/>
                <a:cs typeface="Calibri"/>
              </a:rPr>
              <a:t>orba</a:t>
            </a:r>
            <a:r>
              <a:rPr sz="3250" spc="20" dirty="0">
                <a:latin typeface="Calibri"/>
                <a:cs typeface="Calibri"/>
              </a:rPr>
              <a:t> </a:t>
            </a:r>
            <a:r>
              <a:rPr sz="3250" dirty="0">
                <a:latin typeface="Calibri"/>
                <a:cs typeface="Calibri"/>
              </a:rPr>
              <a:t>br</a:t>
            </a:r>
            <a:r>
              <a:rPr sz="3250" spc="-15" dirty="0">
                <a:latin typeface="Calibri"/>
                <a:cs typeface="Calibri"/>
              </a:rPr>
              <a:t>n</a:t>
            </a:r>
            <a:r>
              <a:rPr sz="3250" dirty="0">
                <a:latin typeface="Calibri"/>
                <a:cs typeface="Calibri"/>
              </a:rPr>
              <a:t>ěns</a:t>
            </a:r>
            <a:r>
              <a:rPr sz="3250" spc="-105" dirty="0">
                <a:latin typeface="Calibri"/>
                <a:cs typeface="Calibri"/>
              </a:rPr>
              <a:t>k</a:t>
            </a:r>
            <a:r>
              <a:rPr sz="3250" dirty="0">
                <a:latin typeface="Calibri"/>
                <a:cs typeface="Calibri"/>
              </a:rPr>
              <a:t>ého</a:t>
            </a:r>
            <a:endParaRPr sz="325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30"/>
              </a:spcBef>
            </a:pPr>
            <a:r>
              <a:rPr sz="3250" dirty="0">
                <a:latin typeface="Calibri"/>
                <a:cs typeface="Calibri"/>
              </a:rPr>
              <a:t>a</a:t>
            </a:r>
            <a:r>
              <a:rPr sz="3250" spc="-45" dirty="0">
                <a:latin typeface="Calibri"/>
                <a:cs typeface="Calibri"/>
              </a:rPr>
              <a:t>r</a:t>
            </a:r>
            <a:r>
              <a:rPr sz="3250" dirty="0">
                <a:latin typeface="Calibri"/>
                <a:cs typeface="Calibri"/>
              </a:rPr>
              <a:t>chi</a:t>
            </a:r>
            <a:r>
              <a:rPr sz="3250" spc="-40" dirty="0">
                <a:latin typeface="Calibri"/>
                <a:cs typeface="Calibri"/>
              </a:rPr>
              <a:t>t</a:t>
            </a:r>
            <a:r>
              <a:rPr sz="3250" dirty="0">
                <a:latin typeface="Calibri"/>
                <a:cs typeface="Calibri"/>
              </a:rPr>
              <a:t>e</a:t>
            </a:r>
            <a:r>
              <a:rPr sz="3250" spc="-20" dirty="0">
                <a:latin typeface="Calibri"/>
                <a:cs typeface="Calibri"/>
              </a:rPr>
              <a:t>k</a:t>
            </a:r>
            <a:r>
              <a:rPr sz="3250" spc="-45" dirty="0">
                <a:latin typeface="Calibri"/>
                <a:cs typeface="Calibri"/>
              </a:rPr>
              <a:t>t</a:t>
            </a:r>
            <a:r>
              <a:rPr sz="3250" dirty="0">
                <a:latin typeface="Calibri"/>
                <a:cs typeface="Calibri"/>
              </a:rPr>
              <a:t>a</a:t>
            </a:r>
            <a:r>
              <a:rPr sz="3250" spc="5" dirty="0">
                <a:latin typeface="Calibri"/>
                <a:cs typeface="Calibri"/>
              </a:rPr>
              <a:t> </a:t>
            </a:r>
            <a:r>
              <a:rPr sz="3250" spc="-5" dirty="0">
                <a:latin typeface="Calibri"/>
                <a:cs typeface="Calibri"/>
              </a:rPr>
              <a:t>J</a:t>
            </a:r>
            <a:r>
              <a:rPr sz="3250" dirty="0">
                <a:latin typeface="Calibri"/>
                <a:cs typeface="Calibri"/>
              </a:rPr>
              <a:t>os</a:t>
            </a:r>
            <a:r>
              <a:rPr sz="3250" spc="-30" dirty="0">
                <a:latin typeface="Calibri"/>
                <a:cs typeface="Calibri"/>
              </a:rPr>
              <a:t>e</a:t>
            </a:r>
            <a:r>
              <a:rPr sz="3250" spc="-75" dirty="0">
                <a:latin typeface="Calibri"/>
                <a:cs typeface="Calibri"/>
              </a:rPr>
              <a:t>f</a:t>
            </a:r>
            <a:r>
              <a:rPr sz="3250" dirty="0">
                <a:latin typeface="Calibri"/>
                <a:cs typeface="Calibri"/>
              </a:rPr>
              <a:t>a</a:t>
            </a:r>
            <a:r>
              <a:rPr sz="3250" spc="10" dirty="0">
                <a:latin typeface="Calibri"/>
                <a:cs typeface="Calibri"/>
              </a:rPr>
              <a:t> </a:t>
            </a:r>
            <a:r>
              <a:rPr sz="3250" spc="-80" dirty="0">
                <a:latin typeface="Calibri"/>
                <a:cs typeface="Calibri"/>
              </a:rPr>
              <a:t>P</a:t>
            </a:r>
            <a:r>
              <a:rPr sz="3250" dirty="0">
                <a:latin typeface="Calibri"/>
                <a:cs typeface="Calibri"/>
              </a:rPr>
              <a:t>oláš</a:t>
            </a:r>
            <a:r>
              <a:rPr sz="3250" spc="-60" dirty="0">
                <a:latin typeface="Calibri"/>
                <a:cs typeface="Calibri"/>
              </a:rPr>
              <a:t>k</a:t>
            </a:r>
            <a:r>
              <a:rPr sz="3250" dirty="0">
                <a:latin typeface="Calibri"/>
                <a:cs typeface="Calibri"/>
              </a:rPr>
              <a:t>a</a:t>
            </a:r>
            <a:endParaRPr sz="325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6675221" cy="7068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81312" y="5719241"/>
            <a:ext cx="4510677" cy="15936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13209" y="4508"/>
            <a:ext cx="3678790" cy="3758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6981163"/>
            <a:ext cx="3367404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5" dirty="0">
                <a:latin typeface="Palatino Linotype"/>
                <a:cs typeface="Palatino Linotype"/>
              </a:rPr>
              <a:t>1930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ě</a:t>
            </a:r>
            <a:r>
              <a:rPr sz="1200" spc="-80" dirty="0">
                <a:latin typeface="Palatino Linotype"/>
                <a:cs typeface="Palatino Linotype"/>
              </a:rPr>
              <a:t>s</a:t>
            </a:r>
            <a:r>
              <a:rPr sz="1200" spc="-45" dirty="0">
                <a:latin typeface="Palatino Linotype"/>
                <a:cs typeface="Palatino Linotype"/>
              </a:rPr>
              <a:t>t</a:t>
            </a:r>
            <a:r>
              <a:rPr sz="1200" spc="-65" dirty="0">
                <a:latin typeface="Palatino Linotype"/>
                <a:cs typeface="Palatino Linotype"/>
              </a:rPr>
              <a:t>s</a:t>
            </a:r>
            <a:r>
              <a:rPr sz="1200" spc="-90" dirty="0">
                <a:latin typeface="Palatino Linotype"/>
                <a:cs typeface="Palatino Linotype"/>
              </a:rPr>
              <a:t>k</a:t>
            </a:r>
            <a:r>
              <a:rPr sz="1200" spc="-70" dirty="0">
                <a:latin typeface="Palatino Linotype"/>
                <a:cs typeface="Palatino Linotype"/>
              </a:rPr>
              <a:t>é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p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25" dirty="0">
                <a:latin typeface="Palatino Linotype"/>
                <a:cs typeface="Palatino Linotype"/>
              </a:rPr>
              <a:t>v</a:t>
            </a:r>
            <a:r>
              <a:rPr sz="1200" spc="-50" dirty="0">
                <a:latin typeface="Palatino Linotype"/>
                <a:cs typeface="Palatino Linotype"/>
              </a:rPr>
              <a:t>lač</a:t>
            </a:r>
            <a:r>
              <a:rPr sz="1200" spc="-75" dirty="0">
                <a:latin typeface="Palatino Linotype"/>
                <a:cs typeface="Palatino Linotype"/>
              </a:rPr>
              <a:t>o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70" dirty="0">
                <a:latin typeface="Palatino Linotype"/>
                <a:cs typeface="Palatino Linotype"/>
              </a:rPr>
              <a:t>é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b</a:t>
            </a:r>
            <a:r>
              <a:rPr sz="1200" spc="-75" dirty="0">
                <a:latin typeface="Palatino Linotype"/>
                <a:cs typeface="Palatino Linotype"/>
              </a:rPr>
              <a:t>yt</a:t>
            </a:r>
            <a:r>
              <a:rPr sz="1200" spc="-120" dirty="0">
                <a:latin typeface="Palatino Linotype"/>
                <a:cs typeface="Palatino Linotype"/>
              </a:rPr>
              <a:t>y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do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25" dirty="0">
                <a:latin typeface="Palatino Linotype"/>
                <a:cs typeface="Palatino Linotype"/>
              </a:rPr>
              <a:t>34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60" dirty="0">
                <a:latin typeface="Palatino Linotype"/>
                <a:cs typeface="Palatino Linotype"/>
              </a:rPr>
              <a:t>m2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5" dirty="0">
                <a:latin typeface="Palatino Linotype"/>
                <a:cs typeface="Palatino Linotype"/>
              </a:rPr>
              <a:t>u</a:t>
            </a:r>
            <a:r>
              <a:rPr sz="1200" spc="-60" dirty="0">
                <a:latin typeface="Palatino Linotype"/>
                <a:cs typeface="Palatino Linotype"/>
              </a:rPr>
              <a:t>l</a:t>
            </a:r>
            <a:r>
              <a:rPr sz="1200" spc="-30" dirty="0">
                <a:latin typeface="Palatino Linotype"/>
                <a:cs typeface="Palatino Linotype"/>
              </a:rPr>
              <a:t>. </a:t>
            </a:r>
            <a:r>
              <a:rPr sz="1200" spc="-60" dirty="0">
                <a:latin typeface="Palatino Linotype"/>
                <a:cs typeface="Palatino Linotype"/>
              </a:rPr>
              <a:t>Ren</a:t>
            </a:r>
            <a:r>
              <a:rPr sz="1200" spc="-65" dirty="0">
                <a:latin typeface="Palatino Linotype"/>
                <a:cs typeface="Palatino Linotype"/>
              </a:rPr>
              <a:t>n</a:t>
            </a:r>
            <a:r>
              <a:rPr sz="1200" spc="-75" dirty="0">
                <a:latin typeface="Palatino Linotype"/>
                <a:cs typeface="Palatino Linotype"/>
              </a:rPr>
              <a:t>es</a:t>
            </a:r>
            <a:r>
              <a:rPr sz="1200" spc="-80" dirty="0">
                <a:latin typeface="Palatino Linotype"/>
                <a:cs typeface="Palatino Linotype"/>
              </a:rPr>
              <a:t>ká</a:t>
            </a:r>
            <a:r>
              <a:rPr sz="1200" spc="-40" dirty="0">
                <a:latin typeface="Palatino Linotype"/>
                <a:cs typeface="Palatino Linotype"/>
              </a:rPr>
              <a:t> </a:t>
            </a:r>
            <a:r>
              <a:rPr sz="1200" spc="-10" dirty="0">
                <a:latin typeface="Palatino Linotype"/>
                <a:cs typeface="Palatino Linotype"/>
              </a:rPr>
              <a:t>B</a:t>
            </a:r>
            <a:r>
              <a:rPr sz="1200" spc="-65" dirty="0">
                <a:latin typeface="Palatino Linotype"/>
                <a:cs typeface="Palatino Linotype"/>
              </a:rPr>
              <a:t>e</a:t>
            </a:r>
            <a:r>
              <a:rPr sz="1200" spc="-85" dirty="0">
                <a:latin typeface="Palatino Linotype"/>
                <a:cs typeface="Palatino Linotype"/>
              </a:rPr>
              <a:t>d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25" dirty="0">
                <a:latin typeface="Palatino Linotype"/>
                <a:cs typeface="Palatino Linotype"/>
              </a:rPr>
              <a:t>i</a:t>
            </a:r>
            <a:r>
              <a:rPr sz="1200" spc="-45" dirty="0">
                <a:latin typeface="Palatino Linotype"/>
                <a:cs typeface="Palatino Linotype"/>
              </a:rPr>
              <a:t>c</a:t>
            </a:r>
            <a:r>
              <a:rPr sz="1200" spc="-65" dirty="0">
                <a:latin typeface="Palatino Linotype"/>
                <a:cs typeface="Palatino Linotype"/>
              </a:rPr>
              <a:t>h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65" dirty="0">
                <a:latin typeface="Palatino Linotype"/>
                <a:cs typeface="Palatino Linotype"/>
              </a:rPr>
              <a:t>R</a:t>
            </a:r>
            <a:r>
              <a:rPr sz="1200" spc="-60" dirty="0">
                <a:latin typeface="Palatino Linotype"/>
                <a:cs typeface="Palatino Linotype"/>
              </a:rPr>
              <a:t>o</a:t>
            </a:r>
            <a:r>
              <a:rPr sz="1200" spc="-85" dirty="0">
                <a:latin typeface="Palatino Linotype"/>
                <a:cs typeface="Palatino Linotype"/>
              </a:rPr>
              <a:t>z</a:t>
            </a:r>
            <a:r>
              <a:rPr sz="1200" spc="-90" dirty="0">
                <a:latin typeface="Palatino Linotype"/>
                <a:cs typeface="Palatino Linotype"/>
              </a:rPr>
              <a:t>e</a:t>
            </a:r>
            <a:r>
              <a:rPr sz="1200" spc="-60" dirty="0">
                <a:latin typeface="Palatino Linotype"/>
                <a:cs typeface="Palatino Linotype"/>
              </a:rPr>
              <a:t>h</a:t>
            </a:r>
            <a:r>
              <a:rPr sz="1200" spc="-65" dirty="0">
                <a:latin typeface="Palatino Linotype"/>
                <a:cs typeface="Palatino Linotype"/>
              </a:rPr>
              <a:t>n</a:t>
            </a:r>
            <a:r>
              <a:rPr sz="1200" spc="-75" dirty="0">
                <a:latin typeface="Palatino Linotype"/>
                <a:cs typeface="Palatino Linotype"/>
              </a:rPr>
              <a:t>a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13"/>
            <a:ext cx="10692000" cy="8015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7026"/>
            <a:ext cx="9490285" cy="768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75308"/>
            <a:ext cx="10692003" cy="6135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443563"/>
            <a:ext cx="385381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0" dirty="0">
                <a:latin typeface="Palatino Linotype"/>
                <a:cs typeface="Palatino Linotype"/>
              </a:rPr>
              <a:t>1930-31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05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ě</a:t>
            </a:r>
            <a:r>
              <a:rPr sz="1200" spc="-80" dirty="0">
                <a:latin typeface="Palatino Linotype"/>
                <a:cs typeface="Palatino Linotype"/>
              </a:rPr>
              <a:t>s</a:t>
            </a:r>
            <a:r>
              <a:rPr sz="1200" spc="-45" dirty="0">
                <a:latin typeface="Palatino Linotype"/>
                <a:cs typeface="Palatino Linotype"/>
              </a:rPr>
              <a:t>t</a:t>
            </a:r>
            <a:r>
              <a:rPr sz="1200" spc="-65" dirty="0">
                <a:latin typeface="Palatino Linotype"/>
                <a:cs typeface="Palatino Linotype"/>
              </a:rPr>
              <a:t>s</a:t>
            </a:r>
            <a:r>
              <a:rPr sz="1200" spc="-80" dirty="0">
                <a:latin typeface="Palatino Linotype"/>
                <a:cs typeface="Palatino Linotype"/>
              </a:rPr>
              <a:t>ká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a</a:t>
            </a:r>
            <a:r>
              <a:rPr sz="1200" spc="-35" dirty="0">
                <a:latin typeface="Palatino Linotype"/>
                <a:cs typeface="Palatino Linotype"/>
              </a:rPr>
              <a:t>l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80" dirty="0">
                <a:latin typeface="Palatino Linotype"/>
                <a:cs typeface="Palatino Linotype"/>
              </a:rPr>
              <a:t>b</a:t>
            </a:r>
            <a:r>
              <a:rPr sz="1200" spc="-95" dirty="0">
                <a:latin typeface="Palatino Linotype"/>
                <a:cs typeface="Palatino Linotype"/>
              </a:rPr>
              <a:t>y</a:t>
            </a:r>
            <a:r>
              <a:rPr sz="1200" spc="-65" dirty="0">
                <a:latin typeface="Palatino Linotype"/>
                <a:cs typeface="Palatino Linotype"/>
              </a:rPr>
              <a:t>t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105" dirty="0">
                <a:latin typeface="Palatino Linotype"/>
                <a:cs typeface="Palatino Linotype"/>
              </a:rPr>
              <a:t>vá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k</a:t>
            </a:r>
            <a:r>
              <a:rPr sz="1200" spc="-60" dirty="0">
                <a:latin typeface="Palatino Linotype"/>
                <a:cs typeface="Palatino Linotype"/>
              </a:rPr>
              <a:t>o</a:t>
            </a:r>
            <a:r>
              <a:rPr sz="1200" spc="-35" dirty="0">
                <a:latin typeface="Palatino Linotype"/>
                <a:cs typeface="Palatino Linotype"/>
              </a:rPr>
              <a:t>l</a:t>
            </a:r>
            <a:r>
              <a:rPr sz="1200" spc="-75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nie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10" dirty="0">
                <a:latin typeface="Palatino Linotype"/>
                <a:cs typeface="Palatino Linotype"/>
              </a:rPr>
              <a:t>p</a:t>
            </a:r>
            <a:r>
              <a:rPr sz="1200" spc="-30" dirty="0">
                <a:latin typeface="Palatino Linotype"/>
                <a:cs typeface="Palatino Linotype"/>
              </a:rPr>
              <a:t>ři </a:t>
            </a:r>
            <a:r>
              <a:rPr sz="1200" spc="-75" dirty="0">
                <a:latin typeface="Palatino Linotype"/>
                <a:cs typeface="Palatino Linotype"/>
              </a:rPr>
              <a:t>S</a:t>
            </a:r>
            <a:r>
              <a:rPr sz="1200" spc="-60" dirty="0">
                <a:latin typeface="Palatino Linotype"/>
                <a:cs typeface="Palatino Linotype"/>
              </a:rPr>
              <a:t>kác</a:t>
            </a:r>
            <a:r>
              <a:rPr sz="1200" spc="-65" dirty="0">
                <a:latin typeface="Palatino Linotype"/>
                <a:cs typeface="Palatino Linotype"/>
              </a:rPr>
              <a:t>e</a:t>
            </a:r>
            <a:r>
              <a:rPr sz="1200" spc="-35" dirty="0">
                <a:latin typeface="Palatino Linotype"/>
                <a:cs typeface="Palatino Linotype"/>
              </a:rPr>
              <a:t>l</a:t>
            </a:r>
            <a:r>
              <a:rPr sz="1200" spc="-80" dirty="0">
                <a:latin typeface="Palatino Linotype"/>
                <a:cs typeface="Palatino Linotype"/>
              </a:rPr>
              <a:t>o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70" dirty="0">
                <a:latin typeface="Palatino Linotype"/>
                <a:cs typeface="Palatino Linotype"/>
              </a:rPr>
              <a:t>ě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5" dirty="0">
                <a:latin typeface="Palatino Linotype"/>
                <a:cs typeface="Palatino Linotype"/>
              </a:rPr>
              <a:t>u</a:t>
            </a:r>
            <a:r>
              <a:rPr sz="1200" spc="-35" dirty="0">
                <a:latin typeface="Palatino Linotype"/>
                <a:cs typeface="Palatino Linotype"/>
              </a:rPr>
              <a:t>lici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70" dirty="0">
                <a:latin typeface="Palatino Linotype"/>
                <a:cs typeface="Palatino Linotype"/>
              </a:rPr>
              <a:t>ě</a:t>
            </a:r>
            <a:r>
              <a:rPr sz="1200" spc="-40" dirty="0">
                <a:latin typeface="Palatino Linotype"/>
                <a:cs typeface="Palatino Linotype"/>
              </a:rPr>
              <a:t> J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s</a:t>
            </a:r>
            <a:r>
              <a:rPr sz="1200" spc="-60" dirty="0">
                <a:latin typeface="Palatino Linotype"/>
                <a:cs typeface="Palatino Linotype"/>
              </a:rPr>
              <a:t>ef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5" dirty="0">
                <a:latin typeface="Palatino Linotype"/>
                <a:cs typeface="Palatino Linotype"/>
              </a:rPr>
              <a:t>P</a:t>
            </a:r>
            <a:r>
              <a:rPr sz="1200" spc="-60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85" dirty="0">
                <a:latin typeface="Palatino Linotype"/>
                <a:cs typeface="Palatino Linotype"/>
              </a:rPr>
              <a:t>á</a:t>
            </a:r>
            <a:r>
              <a:rPr sz="1200" spc="-70" dirty="0">
                <a:latin typeface="Palatino Linotype"/>
                <a:cs typeface="Palatino Linotype"/>
              </a:rPr>
              <a:t>š</a:t>
            </a:r>
            <a:r>
              <a:rPr sz="1200" spc="-75" dirty="0">
                <a:latin typeface="Palatino Linotype"/>
                <a:cs typeface="Palatino Linotype"/>
              </a:rPr>
              <a:t>ek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10692003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54175"/>
            <a:ext cx="10080812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44576"/>
            <a:ext cx="10653941" cy="596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10692003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8"/>
            <a:ext cx="10692003" cy="8018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3039" y="3473531"/>
            <a:ext cx="7686040" cy="80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2190" marR="5080" indent="-1000125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Souk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omé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náj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mní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</a:t>
            </a:r>
            <a:r>
              <a:rPr sz="2800" spc="-25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dlení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 brn</a:t>
            </a:r>
            <a:r>
              <a:rPr sz="2800" spc="5" dirty="0">
                <a:latin typeface="Calibri"/>
                <a:cs typeface="Calibri"/>
              </a:rPr>
              <a:t>ě</a:t>
            </a:r>
            <a:r>
              <a:rPr sz="2800" dirty="0">
                <a:latin typeface="Calibri"/>
                <a:cs typeface="Calibri"/>
              </a:rPr>
              <a:t>ns</a:t>
            </a:r>
            <a:r>
              <a:rPr sz="2800" spc="-45" dirty="0">
                <a:latin typeface="Calibri"/>
                <a:cs typeface="Calibri"/>
              </a:rPr>
              <a:t>k</a:t>
            </a:r>
            <a:r>
              <a:rPr sz="2800" dirty="0">
                <a:latin typeface="Calibri"/>
                <a:cs typeface="Calibri"/>
              </a:rPr>
              <a:t>á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ební fir</a:t>
            </a:r>
            <a:r>
              <a:rPr sz="2800" spc="5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6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á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35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60" dirty="0">
                <a:latin typeface="Calibri"/>
                <a:cs typeface="Calibri"/>
              </a:rPr>
              <a:t>ř</a:t>
            </a:r>
            <a:r>
              <a:rPr sz="2800" dirty="0">
                <a:latin typeface="Calibri"/>
                <a:cs typeface="Calibri"/>
              </a:rPr>
              <a:t>á</a:t>
            </a:r>
            <a:r>
              <a:rPr sz="2800" spc="-40" dirty="0">
                <a:latin typeface="Calibri"/>
                <a:cs typeface="Calibri"/>
              </a:rPr>
              <a:t>k</a:t>
            </a:r>
            <a:r>
              <a:rPr sz="2800" dirty="0">
                <a:latin typeface="Calibri"/>
                <a:cs typeface="Calibri"/>
              </a:rPr>
              <a:t>a a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Viléma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 Aloise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K</a:t>
            </a:r>
            <a:r>
              <a:rPr sz="2800" dirty="0">
                <a:latin typeface="Calibri"/>
                <a:cs typeface="Calibri"/>
              </a:rPr>
              <a:t>u</a:t>
            </a:r>
            <a:r>
              <a:rPr sz="2800" spc="-15" dirty="0">
                <a:latin typeface="Calibri"/>
                <a:cs typeface="Calibri"/>
              </a:rPr>
              <a:t>b</a:t>
            </a:r>
            <a:r>
              <a:rPr sz="2800" dirty="0">
                <a:latin typeface="Calibri"/>
                <a:cs typeface="Calibri"/>
              </a:rPr>
              <a:t>y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238" y="4084345"/>
            <a:ext cx="10027602" cy="3939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49918" y="4500"/>
            <a:ext cx="3072762" cy="4176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7656" y="4508"/>
            <a:ext cx="5680121" cy="4146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4253462"/>
            <a:ext cx="366458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0" dirty="0">
                <a:latin typeface="Palatino Linotype"/>
                <a:cs typeface="Palatino Linotype"/>
              </a:rPr>
              <a:t>1922-23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ě</a:t>
            </a:r>
            <a:r>
              <a:rPr sz="1200" spc="-80" dirty="0">
                <a:latin typeface="Palatino Linotype"/>
                <a:cs typeface="Palatino Linotype"/>
              </a:rPr>
              <a:t>s</a:t>
            </a:r>
            <a:r>
              <a:rPr sz="1200" spc="-45" dirty="0">
                <a:latin typeface="Palatino Linotype"/>
                <a:cs typeface="Palatino Linotype"/>
              </a:rPr>
              <a:t>t</a:t>
            </a:r>
            <a:r>
              <a:rPr sz="1200" spc="-65" dirty="0">
                <a:latin typeface="Palatino Linotype"/>
                <a:cs typeface="Palatino Linotype"/>
              </a:rPr>
              <a:t>s</a:t>
            </a:r>
            <a:r>
              <a:rPr sz="1200" spc="-85" dirty="0">
                <a:latin typeface="Palatino Linotype"/>
                <a:cs typeface="Palatino Linotype"/>
              </a:rPr>
              <a:t>k</a:t>
            </a:r>
            <a:r>
              <a:rPr sz="1200" spc="-120" dirty="0">
                <a:latin typeface="Palatino Linotype"/>
                <a:cs typeface="Palatino Linotype"/>
              </a:rPr>
              <a:t>ý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105" dirty="0">
                <a:latin typeface="Palatino Linotype"/>
                <a:cs typeface="Palatino Linotype"/>
              </a:rPr>
              <a:t>á</a:t>
            </a:r>
            <a:r>
              <a:rPr sz="1200" spc="30" dirty="0">
                <a:latin typeface="Palatino Linotype"/>
                <a:cs typeface="Palatino Linotype"/>
              </a:rPr>
              <a:t>j</a:t>
            </a:r>
            <a:r>
              <a:rPr sz="1200" spc="-55" dirty="0">
                <a:latin typeface="Palatino Linotype"/>
                <a:cs typeface="Palatino Linotype"/>
              </a:rPr>
              <a:t>emní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20" dirty="0">
                <a:latin typeface="Palatino Linotype"/>
                <a:cs typeface="Palatino Linotype"/>
              </a:rPr>
              <a:t>d</a:t>
            </a:r>
            <a:r>
              <a:rPr sz="1200" spc="-90" dirty="0">
                <a:latin typeface="Palatino Linotype"/>
                <a:cs typeface="Palatino Linotype"/>
              </a:rPr>
              <a:t>ům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75" dirty="0">
                <a:latin typeface="Palatino Linotype"/>
                <a:cs typeface="Palatino Linotype"/>
              </a:rPr>
              <a:t>s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a</a:t>
            </a:r>
            <a:r>
              <a:rPr sz="1200" spc="-60" dirty="0">
                <a:latin typeface="Palatino Linotype"/>
                <a:cs typeface="Palatino Linotype"/>
              </a:rPr>
              <a:t>l</a:t>
            </a:r>
            <a:r>
              <a:rPr sz="1200" spc="-120" dirty="0">
                <a:latin typeface="Palatino Linotype"/>
                <a:cs typeface="Palatino Linotype"/>
              </a:rPr>
              <a:t>ý</a:t>
            </a:r>
            <a:r>
              <a:rPr sz="1200" spc="-60" dirty="0">
                <a:latin typeface="Palatino Linotype"/>
                <a:cs typeface="Palatino Linotype"/>
              </a:rPr>
              <a:t>mi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b</a:t>
            </a:r>
            <a:r>
              <a:rPr sz="1200" spc="-75" dirty="0">
                <a:latin typeface="Palatino Linotype"/>
                <a:cs typeface="Palatino Linotype"/>
              </a:rPr>
              <a:t>yt</a:t>
            </a:r>
            <a:r>
              <a:rPr sz="1200" spc="-120" dirty="0">
                <a:latin typeface="Palatino Linotype"/>
                <a:cs typeface="Palatino Linotype"/>
              </a:rPr>
              <a:t>y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5" dirty="0">
                <a:latin typeface="Palatino Linotype"/>
                <a:cs typeface="Palatino Linotype"/>
              </a:rPr>
              <a:t>C</a:t>
            </a:r>
            <a:r>
              <a:rPr sz="1200" spc="-75" dirty="0">
                <a:latin typeface="Palatino Linotype"/>
                <a:cs typeface="Palatino Linotype"/>
              </a:rPr>
              <a:t>e</a:t>
            </a:r>
            <a:r>
              <a:rPr sz="1200" spc="-45" dirty="0">
                <a:latin typeface="Palatino Linotype"/>
                <a:cs typeface="Palatino Linotype"/>
              </a:rPr>
              <a:t>lní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5" dirty="0">
                <a:latin typeface="Palatino Linotype"/>
                <a:cs typeface="Palatino Linotype"/>
              </a:rPr>
              <a:t>u</a:t>
            </a:r>
            <a:r>
              <a:rPr sz="1200" spc="-35" dirty="0">
                <a:latin typeface="Palatino Linotype"/>
                <a:cs typeface="Palatino Linotype"/>
              </a:rPr>
              <a:t>lici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25" dirty="0">
                <a:latin typeface="Palatino Linotype"/>
                <a:cs typeface="Palatino Linotype"/>
              </a:rPr>
              <a:t>5</a:t>
            </a:r>
            <a:r>
              <a:rPr sz="1200" spc="-15" dirty="0">
                <a:latin typeface="Palatino Linotype"/>
                <a:cs typeface="Palatino Linotype"/>
              </a:rPr>
              <a:t> </a:t>
            </a:r>
            <a:r>
              <a:rPr sz="1200" spc="-50" dirty="0">
                <a:latin typeface="Palatino Linotype"/>
                <a:cs typeface="Palatino Linotype"/>
              </a:rPr>
              <a:t>J</a:t>
            </a:r>
            <a:r>
              <a:rPr sz="1200" spc="-25" dirty="0">
                <a:latin typeface="Palatino Linotype"/>
                <a:cs typeface="Palatino Linotype"/>
              </a:rPr>
              <a:t>i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85" dirty="0">
                <a:latin typeface="Palatino Linotype"/>
                <a:cs typeface="Palatino Linotype"/>
              </a:rPr>
              <a:t>d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25" dirty="0">
                <a:latin typeface="Palatino Linotype"/>
                <a:cs typeface="Palatino Linotype"/>
              </a:rPr>
              <a:t>i</a:t>
            </a:r>
            <a:r>
              <a:rPr sz="1200" spc="-45" dirty="0">
                <a:latin typeface="Palatino Linotype"/>
                <a:cs typeface="Palatino Linotype"/>
              </a:rPr>
              <a:t>c</a:t>
            </a:r>
            <a:r>
              <a:rPr sz="1200" spc="-65" dirty="0">
                <a:latin typeface="Palatino Linotype"/>
                <a:cs typeface="Palatino Linotype"/>
              </a:rPr>
              <a:t>h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30" dirty="0">
                <a:latin typeface="Palatino Linotype"/>
                <a:cs typeface="Palatino Linotype"/>
              </a:rPr>
              <a:t>K</a:t>
            </a:r>
            <a:r>
              <a:rPr sz="1200" spc="-75" dirty="0">
                <a:latin typeface="Palatino Linotype"/>
                <a:cs typeface="Palatino Linotype"/>
              </a:rPr>
              <a:t>u</a:t>
            </a:r>
            <a:r>
              <a:rPr sz="1200" spc="-135" dirty="0">
                <a:latin typeface="Palatino Linotype"/>
                <a:cs typeface="Palatino Linotype"/>
              </a:rPr>
              <a:t>m</a:t>
            </a:r>
            <a:r>
              <a:rPr sz="1200" spc="-85" dirty="0">
                <a:latin typeface="Palatino Linotype"/>
                <a:cs typeface="Palatino Linotype"/>
              </a:rPr>
              <a:t>p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65" dirty="0">
                <a:latin typeface="Palatino Linotype"/>
                <a:cs typeface="Palatino Linotype"/>
              </a:rPr>
              <a:t>š</a:t>
            </a:r>
            <a:r>
              <a:rPr sz="1200" spc="-30" dirty="0">
                <a:latin typeface="Palatino Linotype"/>
                <a:cs typeface="Palatino Linotype"/>
              </a:rPr>
              <a:t>t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8481720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628" y="4495"/>
            <a:ext cx="6348374" cy="8018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500" y="7360363"/>
            <a:ext cx="12033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14" dirty="0">
                <a:latin typeface="Palatino Linotype"/>
                <a:cs typeface="Palatino Linotype"/>
              </a:rPr>
              <a:t>A</a:t>
            </a:r>
            <a:r>
              <a:rPr sz="1200" spc="-35" dirty="0">
                <a:latin typeface="Palatino Linotype"/>
                <a:cs typeface="Palatino Linotype"/>
              </a:rPr>
              <a:t>l</a:t>
            </a:r>
            <a:r>
              <a:rPr sz="1200" spc="-75" dirty="0">
                <a:latin typeface="Palatino Linotype"/>
                <a:cs typeface="Palatino Linotype"/>
              </a:rPr>
              <a:t>o</a:t>
            </a:r>
            <a:r>
              <a:rPr sz="1200" spc="-35" dirty="0">
                <a:latin typeface="Palatino Linotype"/>
                <a:cs typeface="Palatino Linotype"/>
              </a:rPr>
              <a:t>i</a:t>
            </a:r>
            <a:r>
              <a:rPr sz="1200" spc="-75" dirty="0">
                <a:latin typeface="Palatino Linotype"/>
                <a:cs typeface="Palatino Linotype"/>
              </a:rPr>
              <a:t>s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V</a:t>
            </a:r>
            <a:r>
              <a:rPr sz="1200" spc="-25" dirty="0">
                <a:latin typeface="Palatino Linotype"/>
                <a:cs typeface="Palatino Linotype"/>
              </a:rPr>
              <a:t>i</a:t>
            </a:r>
            <a:r>
              <a:rPr sz="1200" spc="-70" dirty="0">
                <a:latin typeface="Palatino Linotype"/>
                <a:cs typeface="Palatino Linotype"/>
              </a:rPr>
              <a:t>lém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30" dirty="0">
                <a:latin typeface="Palatino Linotype"/>
                <a:cs typeface="Palatino Linotype"/>
              </a:rPr>
              <a:t>K</a:t>
            </a:r>
            <a:r>
              <a:rPr sz="1200" spc="-95" dirty="0">
                <a:latin typeface="Palatino Linotype"/>
                <a:cs typeface="Palatino Linotype"/>
              </a:rPr>
              <a:t>u</a:t>
            </a:r>
            <a:r>
              <a:rPr sz="1200" spc="-55" dirty="0">
                <a:latin typeface="Palatino Linotype"/>
                <a:cs typeface="Palatino Linotype"/>
              </a:rPr>
              <a:t>b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6014279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84900" y="2009250"/>
            <a:ext cx="4469256" cy="4224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32299" y="443563"/>
            <a:ext cx="224599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5" dirty="0">
                <a:latin typeface="Palatino Linotype"/>
                <a:cs typeface="Palatino Linotype"/>
              </a:rPr>
              <a:t>1932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105" dirty="0">
                <a:latin typeface="Palatino Linotype"/>
                <a:cs typeface="Palatino Linotype"/>
              </a:rPr>
              <a:t>á</a:t>
            </a:r>
            <a:r>
              <a:rPr sz="1200" spc="30" dirty="0">
                <a:latin typeface="Palatino Linotype"/>
                <a:cs typeface="Palatino Linotype"/>
              </a:rPr>
              <a:t>j</a:t>
            </a:r>
            <a:r>
              <a:rPr sz="1200" spc="-55" dirty="0">
                <a:latin typeface="Palatino Linotype"/>
                <a:cs typeface="Palatino Linotype"/>
              </a:rPr>
              <a:t>emní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20" dirty="0">
                <a:latin typeface="Palatino Linotype"/>
                <a:cs typeface="Palatino Linotype"/>
              </a:rPr>
              <a:t>d</a:t>
            </a:r>
            <a:r>
              <a:rPr sz="1200" spc="-90" dirty="0">
                <a:latin typeface="Palatino Linotype"/>
                <a:cs typeface="Palatino Linotype"/>
              </a:rPr>
              <a:t>ům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20" dirty="0">
                <a:latin typeface="Palatino Linotype"/>
                <a:cs typeface="Palatino Linotype"/>
              </a:rPr>
              <a:t>B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y</a:t>
            </a:r>
            <a:r>
              <a:rPr sz="1200" spc="-55" dirty="0">
                <a:latin typeface="Palatino Linotype"/>
                <a:cs typeface="Palatino Linotype"/>
              </a:rPr>
              <a:t>e</a:t>
            </a:r>
            <a:r>
              <a:rPr sz="1200" spc="-65" dirty="0">
                <a:latin typeface="Palatino Linotype"/>
                <a:cs typeface="Palatino Linotype"/>
              </a:rPr>
              <a:t>r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105" dirty="0">
                <a:latin typeface="Palatino Linotype"/>
                <a:cs typeface="Palatino Linotype"/>
              </a:rPr>
              <a:t>va</a:t>
            </a:r>
            <a:r>
              <a:rPr sz="1200" spc="-30" dirty="0">
                <a:latin typeface="Palatino Linotype"/>
                <a:cs typeface="Palatino Linotype"/>
              </a:rPr>
              <a:t> 3,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50" dirty="0">
                <a:latin typeface="Palatino Linotype"/>
                <a:cs typeface="Palatino Linotype"/>
              </a:rPr>
              <a:t>o</a:t>
            </a:r>
            <a:r>
              <a:rPr sz="1200" spc="-25" dirty="0">
                <a:latin typeface="Palatino Linotype"/>
                <a:cs typeface="Palatino Linotype"/>
              </a:rPr>
              <a:t> </a:t>
            </a:r>
            <a:r>
              <a:rPr sz="1200" spc="-114" dirty="0">
                <a:latin typeface="Palatino Linotype"/>
                <a:cs typeface="Palatino Linotype"/>
              </a:rPr>
              <a:t>A</a:t>
            </a:r>
            <a:r>
              <a:rPr sz="1200" spc="-35" dirty="0">
                <a:latin typeface="Palatino Linotype"/>
                <a:cs typeface="Palatino Linotype"/>
              </a:rPr>
              <a:t>l</a:t>
            </a:r>
            <a:r>
              <a:rPr sz="1200" spc="-75" dirty="0">
                <a:latin typeface="Palatino Linotype"/>
                <a:cs typeface="Palatino Linotype"/>
              </a:rPr>
              <a:t>o</a:t>
            </a:r>
            <a:r>
              <a:rPr sz="1200" spc="-35" dirty="0">
                <a:latin typeface="Palatino Linotype"/>
                <a:cs typeface="Palatino Linotype"/>
              </a:rPr>
              <a:t>i</a:t>
            </a:r>
            <a:r>
              <a:rPr sz="1200" spc="-75" dirty="0">
                <a:latin typeface="Palatino Linotype"/>
                <a:cs typeface="Palatino Linotype"/>
              </a:rPr>
              <a:t>s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V</a:t>
            </a:r>
            <a:r>
              <a:rPr sz="1200" spc="-25" dirty="0">
                <a:latin typeface="Palatino Linotype"/>
                <a:cs typeface="Palatino Linotype"/>
              </a:rPr>
              <a:t>i</a:t>
            </a:r>
            <a:r>
              <a:rPr sz="1200" spc="-70" dirty="0">
                <a:latin typeface="Palatino Linotype"/>
                <a:cs typeface="Palatino Linotype"/>
              </a:rPr>
              <a:t>lém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30" dirty="0">
                <a:latin typeface="Palatino Linotype"/>
                <a:cs typeface="Palatino Linotype"/>
              </a:rPr>
              <a:t>K</a:t>
            </a:r>
            <a:r>
              <a:rPr sz="1200" spc="-95" dirty="0">
                <a:latin typeface="Palatino Linotype"/>
                <a:cs typeface="Palatino Linotype"/>
              </a:rPr>
              <a:t>u</a:t>
            </a:r>
            <a:r>
              <a:rPr sz="1200" spc="-55" dirty="0">
                <a:latin typeface="Palatino Linotype"/>
                <a:cs typeface="Palatino Linotype"/>
              </a:rPr>
              <a:t>b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00"/>
            <a:ext cx="10692003" cy="8018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00"/>
            <a:ext cx="10692000" cy="8018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10692000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7360363"/>
            <a:ext cx="9163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50" dirty="0">
                <a:latin typeface="Palatino Linotype"/>
                <a:cs typeface="Palatino Linotype"/>
              </a:rPr>
              <a:t>V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60" dirty="0">
                <a:latin typeface="Palatino Linotype"/>
                <a:cs typeface="Palatino Linotype"/>
              </a:rPr>
              <a:t>c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D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65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75" dirty="0">
                <a:latin typeface="Palatino Linotype"/>
                <a:cs typeface="Palatino Linotype"/>
              </a:rPr>
              <a:t>k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5930793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73056" y="171593"/>
            <a:ext cx="4618934" cy="7748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32299" y="443563"/>
            <a:ext cx="198310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5" dirty="0">
                <a:latin typeface="Palatino Linotype"/>
                <a:cs typeface="Palatino Linotype"/>
              </a:rPr>
              <a:t>1932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60" dirty="0">
                <a:latin typeface="Palatino Linotype"/>
                <a:cs typeface="Palatino Linotype"/>
              </a:rPr>
              <a:t>D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65" dirty="0">
                <a:latin typeface="Palatino Linotype"/>
                <a:cs typeface="Palatino Linotype"/>
              </a:rPr>
              <a:t>e</a:t>
            </a:r>
            <a:r>
              <a:rPr sz="1200" spc="-110" dirty="0">
                <a:latin typeface="Palatino Linotype"/>
                <a:cs typeface="Palatino Linotype"/>
              </a:rPr>
              <a:t>v</a:t>
            </a:r>
            <a:r>
              <a:rPr sz="1200" spc="-114" dirty="0">
                <a:latin typeface="Palatino Linotype"/>
                <a:cs typeface="Palatino Linotype"/>
              </a:rPr>
              <a:t>a</a:t>
            </a:r>
            <a:r>
              <a:rPr sz="1200" spc="-45" dirty="0">
                <a:latin typeface="Palatino Linotype"/>
                <a:cs typeface="Palatino Linotype"/>
              </a:rPr>
              <a:t>ř</a:t>
            </a:r>
            <a:r>
              <a:rPr sz="1200" spc="-80" dirty="0">
                <a:latin typeface="Palatino Linotype"/>
                <a:cs typeface="Palatino Linotype"/>
              </a:rPr>
              <a:t>ská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5" dirty="0">
                <a:latin typeface="Palatino Linotype"/>
                <a:cs typeface="Palatino Linotype"/>
              </a:rPr>
              <a:t>2-10,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50" dirty="0">
                <a:latin typeface="Palatino Linotype"/>
                <a:cs typeface="Palatino Linotype"/>
              </a:rPr>
              <a:t>o</a:t>
            </a:r>
            <a:r>
              <a:rPr sz="1200" spc="-25" dirty="0">
                <a:latin typeface="Palatino Linotype"/>
                <a:cs typeface="Palatino Linotype"/>
              </a:rPr>
              <a:t> </a:t>
            </a:r>
            <a:r>
              <a:rPr sz="1200" spc="-150" dirty="0">
                <a:latin typeface="Palatino Linotype"/>
                <a:cs typeface="Palatino Linotype"/>
              </a:rPr>
              <a:t>V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60" dirty="0">
                <a:latin typeface="Palatino Linotype"/>
                <a:cs typeface="Palatino Linotype"/>
              </a:rPr>
              <a:t>c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D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65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75" dirty="0">
                <a:latin typeface="Palatino Linotype"/>
                <a:cs typeface="Palatino Linotype"/>
              </a:rPr>
              <a:t>k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5" dirty="0">
                <a:latin typeface="Palatino Linotype"/>
                <a:cs typeface="Palatino Linotype"/>
              </a:rPr>
              <a:t>J</a:t>
            </a:r>
            <a:r>
              <a:rPr sz="1200" spc="-95" dirty="0">
                <a:latin typeface="Palatino Linotype"/>
                <a:cs typeface="Palatino Linotype"/>
              </a:rPr>
              <a:t>a</a:t>
            </a:r>
            <a:r>
              <a:rPr sz="1200" spc="-55" dirty="0">
                <a:latin typeface="Palatino Linotype"/>
                <a:cs typeface="Palatino Linotype"/>
              </a:rPr>
              <a:t>r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60" dirty="0">
                <a:latin typeface="Palatino Linotype"/>
                <a:cs typeface="Palatino Linotype"/>
              </a:rPr>
              <a:t>s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80" dirty="0">
                <a:latin typeface="Palatino Linotype"/>
                <a:cs typeface="Palatino Linotype"/>
              </a:rPr>
              <a:t>rázda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10692003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10692130" cy="8019415"/>
          </a:xfrm>
          <a:custGeom>
            <a:avLst/>
            <a:gdLst/>
            <a:ahLst/>
            <a:cxnLst/>
            <a:rect l="l" t="t" r="r" b="b"/>
            <a:pathLst>
              <a:path w="10692130" h="8019415">
                <a:moveTo>
                  <a:pt x="0" y="8018995"/>
                </a:moveTo>
                <a:lnTo>
                  <a:pt x="10692003" y="8018995"/>
                </a:lnTo>
                <a:lnTo>
                  <a:pt x="10692003" y="0"/>
                </a:lnTo>
                <a:lnTo>
                  <a:pt x="0" y="0"/>
                </a:lnTo>
                <a:lnTo>
                  <a:pt x="0" y="80189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4098" y="4495"/>
            <a:ext cx="10107352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11877" y="4495"/>
            <a:ext cx="5680125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39857"/>
            <a:ext cx="4865602" cy="6431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6014249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14250" y="46342"/>
            <a:ext cx="4677752" cy="77265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32299" y="7600362"/>
            <a:ext cx="198310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5" dirty="0">
                <a:latin typeface="Palatino Linotype"/>
                <a:cs typeface="Palatino Linotype"/>
              </a:rPr>
              <a:t>1936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5" dirty="0">
                <a:latin typeface="Palatino Linotype"/>
                <a:cs typeface="Palatino Linotype"/>
              </a:rPr>
              <a:t>P</a:t>
            </a:r>
            <a:r>
              <a:rPr sz="1200" spc="-75" dirty="0">
                <a:latin typeface="Palatino Linotype"/>
                <a:cs typeface="Palatino Linotype"/>
              </a:rPr>
              <a:t>e</a:t>
            </a:r>
            <a:r>
              <a:rPr sz="1200" spc="-80" dirty="0">
                <a:latin typeface="Palatino Linotype"/>
                <a:cs typeface="Palatino Linotype"/>
              </a:rPr>
              <a:t>k</a:t>
            </a:r>
            <a:r>
              <a:rPr sz="1200" spc="-90" dirty="0">
                <a:latin typeface="Palatino Linotype"/>
                <a:cs typeface="Palatino Linotype"/>
              </a:rPr>
              <a:t>a</a:t>
            </a:r>
            <a:r>
              <a:rPr sz="1200" spc="-45" dirty="0">
                <a:latin typeface="Palatino Linotype"/>
                <a:cs typeface="Palatino Linotype"/>
              </a:rPr>
              <a:t>ř</a:t>
            </a:r>
            <a:r>
              <a:rPr sz="1200" spc="-80" dirty="0">
                <a:latin typeface="Palatino Linotype"/>
                <a:cs typeface="Palatino Linotype"/>
              </a:rPr>
              <a:t>ská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20" dirty="0">
                <a:latin typeface="Palatino Linotype"/>
                <a:cs typeface="Palatino Linotype"/>
              </a:rPr>
              <a:t>39-43,,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50" dirty="0">
                <a:latin typeface="Palatino Linotype"/>
                <a:cs typeface="Palatino Linotype"/>
              </a:rPr>
              <a:t>o</a:t>
            </a:r>
            <a:r>
              <a:rPr sz="1200" spc="-25" dirty="0">
                <a:latin typeface="Palatino Linotype"/>
                <a:cs typeface="Palatino Linotype"/>
              </a:rPr>
              <a:t> </a:t>
            </a:r>
            <a:r>
              <a:rPr sz="1200" spc="-150" dirty="0">
                <a:latin typeface="Palatino Linotype"/>
                <a:cs typeface="Palatino Linotype"/>
              </a:rPr>
              <a:t>V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60" dirty="0">
                <a:latin typeface="Palatino Linotype"/>
                <a:cs typeface="Palatino Linotype"/>
              </a:rPr>
              <a:t>c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D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65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75" dirty="0">
                <a:latin typeface="Palatino Linotype"/>
                <a:cs typeface="Palatino Linotype"/>
              </a:rPr>
              <a:t>k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5" dirty="0">
                <a:latin typeface="Palatino Linotype"/>
                <a:cs typeface="Palatino Linotype"/>
              </a:rPr>
              <a:t>J</a:t>
            </a:r>
            <a:r>
              <a:rPr sz="1200" spc="-95" dirty="0">
                <a:latin typeface="Palatino Linotype"/>
                <a:cs typeface="Palatino Linotype"/>
              </a:rPr>
              <a:t>a</a:t>
            </a:r>
            <a:r>
              <a:rPr sz="1200" spc="-55" dirty="0">
                <a:latin typeface="Palatino Linotype"/>
                <a:cs typeface="Palatino Linotype"/>
              </a:rPr>
              <a:t>r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60" dirty="0">
                <a:latin typeface="Palatino Linotype"/>
                <a:cs typeface="Palatino Linotype"/>
              </a:rPr>
              <a:t>s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80" dirty="0">
                <a:latin typeface="Palatino Linotype"/>
                <a:cs typeface="Palatino Linotype"/>
              </a:rPr>
              <a:t>rázda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0710" y="4495"/>
            <a:ext cx="6331585" cy="8019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945">
              <a:lnSpc>
                <a:spcPct val="100000"/>
              </a:lnSpc>
            </a:pPr>
            <a:r>
              <a:rPr sz="5150" dirty="0">
                <a:latin typeface="Calibri"/>
                <a:cs typeface="Calibri"/>
              </a:rPr>
              <a:t>1926</a:t>
            </a:r>
            <a:endParaRPr sz="51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60710" y="4495"/>
            <a:ext cx="6331290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7626" y="338624"/>
            <a:ext cx="2962723" cy="39258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95" y="5016403"/>
            <a:ext cx="4260168" cy="267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4500" y="4378363"/>
            <a:ext cx="155765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5" dirty="0">
                <a:latin typeface="Palatino Linotype"/>
                <a:cs typeface="Palatino Linotype"/>
              </a:rPr>
              <a:t>1923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ě</a:t>
            </a:r>
            <a:r>
              <a:rPr sz="1200" spc="-80" dirty="0">
                <a:latin typeface="Palatino Linotype"/>
                <a:cs typeface="Palatino Linotype"/>
              </a:rPr>
              <a:t>s</a:t>
            </a:r>
            <a:r>
              <a:rPr sz="1200" spc="-45" dirty="0">
                <a:latin typeface="Palatino Linotype"/>
                <a:cs typeface="Palatino Linotype"/>
              </a:rPr>
              <a:t>t</a:t>
            </a:r>
            <a:r>
              <a:rPr sz="1200" spc="-65" dirty="0">
                <a:latin typeface="Palatino Linotype"/>
                <a:cs typeface="Palatino Linotype"/>
              </a:rPr>
              <a:t>s</a:t>
            </a:r>
            <a:r>
              <a:rPr sz="1200" spc="-80" dirty="0">
                <a:latin typeface="Palatino Linotype"/>
                <a:cs typeface="Palatino Linotype"/>
              </a:rPr>
              <a:t>ká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40" dirty="0">
                <a:latin typeface="Palatino Linotype"/>
                <a:cs typeface="Palatino Linotype"/>
              </a:rPr>
              <a:t>oc</a:t>
            </a:r>
            <a:r>
              <a:rPr sz="1200" spc="-45" dirty="0">
                <a:latin typeface="Palatino Linotype"/>
                <a:cs typeface="Palatino Linotype"/>
              </a:rPr>
              <a:t>l</a:t>
            </a:r>
            <a:r>
              <a:rPr sz="1200" spc="-75" dirty="0">
                <a:latin typeface="Palatino Linotype"/>
                <a:cs typeface="Palatino Linotype"/>
              </a:rPr>
              <a:t>e</a:t>
            </a:r>
            <a:r>
              <a:rPr sz="1200" spc="-70" dirty="0">
                <a:latin typeface="Palatino Linotype"/>
                <a:cs typeface="Palatino Linotype"/>
              </a:rPr>
              <a:t>h</a:t>
            </a:r>
            <a:r>
              <a:rPr sz="1200" spc="-95" dirty="0">
                <a:latin typeface="Palatino Linotype"/>
                <a:cs typeface="Palatino Linotype"/>
              </a:rPr>
              <a:t>á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40" dirty="0">
                <a:latin typeface="Palatino Linotype"/>
                <a:cs typeface="Palatino Linotype"/>
              </a:rPr>
              <a:t> </a:t>
            </a:r>
            <a:r>
              <a:rPr sz="1200" spc="-50" dirty="0">
                <a:latin typeface="Palatino Linotype"/>
                <a:cs typeface="Palatino Linotype"/>
              </a:rPr>
              <a:t>J</a:t>
            </a:r>
            <a:r>
              <a:rPr sz="1200" spc="-25" dirty="0">
                <a:latin typeface="Palatino Linotype"/>
                <a:cs typeface="Palatino Linotype"/>
              </a:rPr>
              <a:t>i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85" dirty="0">
                <a:latin typeface="Palatino Linotype"/>
                <a:cs typeface="Palatino Linotype"/>
              </a:rPr>
              <a:t>d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25" dirty="0">
                <a:latin typeface="Palatino Linotype"/>
                <a:cs typeface="Palatino Linotype"/>
              </a:rPr>
              <a:t>i</a:t>
            </a:r>
            <a:r>
              <a:rPr sz="1200" spc="-45" dirty="0">
                <a:latin typeface="Palatino Linotype"/>
                <a:cs typeface="Palatino Linotype"/>
              </a:rPr>
              <a:t>c</a:t>
            </a:r>
            <a:r>
              <a:rPr sz="1200" spc="-65" dirty="0">
                <a:latin typeface="Palatino Linotype"/>
                <a:cs typeface="Palatino Linotype"/>
              </a:rPr>
              <a:t>h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30" dirty="0">
                <a:latin typeface="Palatino Linotype"/>
                <a:cs typeface="Palatino Linotype"/>
              </a:rPr>
              <a:t>K</a:t>
            </a:r>
            <a:r>
              <a:rPr sz="1200" spc="-75" dirty="0">
                <a:latin typeface="Palatino Linotype"/>
                <a:cs typeface="Palatino Linotype"/>
              </a:rPr>
              <a:t>u</a:t>
            </a:r>
            <a:r>
              <a:rPr sz="1200" spc="-135" dirty="0">
                <a:latin typeface="Palatino Linotype"/>
                <a:cs typeface="Palatino Linotype"/>
              </a:rPr>
              <a:t>m</a:t>
            </a:r>
            <a:r>
              <a:rPr sz="1200" spc="-85" dirty="0">
                <a:latin typeface="Palatino Linotype"/>
                <a:cs typeface="Palatino Linotype"/>
              </a:rPr>
              <a:t>p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65" dirty="0">
                <a:latin typeface="Palatino Linotype"/>
                <a:cs typeface="Palatino Linotype"/>
              </a:rPr>
              <a:t>š</a:t>
            </a:r>
            <a:r>
              <a:rPr sz="1200" spc="-30" dirty="0">
                <a:latin typeface="Palatino Linotype"/>
                <a:cs typeface="Palatino Linotype"/>
              </a:rPr>
              <a:t>t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9407" y="4559"/>
            <a:ext cx="6097849" cy="801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9"/>
            <a:ext cx="10692003" cy="8018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5095480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95332" y="422147"/>
            <a:ext cx="5234466" cy="67276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32299" y="7600362"/>
            <a:ext cx="198310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5" dirty="0">
                <a:latin typeface="Palatino Linotype"/>
                <a:cs typeface="Palatino Linotype"/>
              </a:rPr>
              <a:t>1936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5" dirty="0">
                <a:latin typeface="Palatino Linotype"/>
                <a:cs typeface="Palatino Linotype"/>
              </a:rPr>
              <a:t>P</a:t>
            </a:r>
            <a:r>
              <a:rPr sz="1200" spc="-75" dirty="0">
                <a:latin typeface="Palatino Linotype"/>
                <a:cs typeface="Palatino Linotype"/>
              </a:rPr>
              <a:t>e</a:t>
            </a:r>
            <a:r>
              <a:rPr sz="1200" spc="-80" dirty="0">
                <a:latin typeface="Palatino Linotype"/>
                <a:cs typeface="Palatino Linotype"/>
              </a:rPr>
              <a:t>k</a:t>
            </a:r>
            <a:r>
              <a:rPr sz="1200" spc="-90" dirty="0">
                <a:latin typeface="Palatino Linotype"/>
                <a:cs typeface="Palatino Linotype"/>
              </a:rPr>
              <a:t>a</a:t>
            </a:r>
            <a:r>
              <a:rPr sz="1200" spc="-45" dirty="0">
                <a:latin typeface="Palatino Linotype"/>
                <a:cs typeface="Palatino Linotype"/>
              </a:rPr>
              <a:t>ř</a:t>
            </a:r>
            <a:r>
              <a:rPr sz="1200" spc="-80" dirty="0">
                <a:latin typeface="Palatino Linotype"/>
                <a:cs typeface="Palatino Linotype"/>
              </a:rPr>
              <a:t>ská</a:t>
            </a:r>
            <a:r>
              <a:rPr sz="1200" spc="-30" dirty="0">
                <a:latin typeface="Palatino Linotype"/>
                <a:cs typeface="Palatino Linotype"/>
              </a:rPr>
              <a:t> 28,30,32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50" dirty="0">
                <a:latin typeface="Palatino Linotype"/>
                <a:cs typeface="Palatino Linotype"/>
              </a:rPr>
              <a:t>o</a:t>
            </a:r>
            <a:r>
              <a:rPr sz="1200" spc="-25" dirty="0">
                <a:latin typeface="Palatino Linotype"/>
                <a:cs typeface="Palatino Linotype"/>
              </a:rPr>
              <a:t> </a:t>
            </a:r>
            <a:r>
              <a:rPr sz="1200" spc="-150" dirty="0">
                <a:latin typeface="Palatino Linotype"/>
                <a:cs typeface="Palatino Linotype"/>
              </a:rPr>
              <a:t>V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60" dirty="0">
                <a:latin typeface="Palatino Linotype"/>
                <a:cs typeface="Palatino Linotype"/>
              </a:rPr>
              <a:t>c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D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65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75" dirty="0">
                <a:latin typeface="Palatino Linotype"/>
                <a:cs typeface="Palatino Linotype"/>
              </a:rPr>
              <a:t>k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5" dirty="0">
                <a:latin typeface="Palatino Linotype"/>
                <a:cs typeface="Palatino Linotype"/>
              </a:rPr>
              <a:t>J</a:t>
            </a:r>
            <a:r>
              <a:rPr sz="1200" spc="-95" dirty="0">
                <a:latin typeface="Palatino Linotype"/>
                <a:cs typeface="Palatino Linotype"/>
              </a:rPr>
              <a:t>a</a:t>
            </a:r>
            <a:r>
              <a:rPr sz="1200" spc="-55" dirty="0">
                <a:latin typeface="Palatino Linotype"/>
                <a:cs typeface="Palatino Linotype"/>
              </a:rPr>
              <a:t>r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60" dirty="0">
                <a:latin typeface="Palatino Linotype"/>
                <a:cs typeface="Palatino Linotype"/>
              </a:rPr>
              <a:t>s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80" dirty="0">
                <a:latin typeface="Palatino Linotype"/>
                <a:cs typeface="Palatino Linotype"/>
              </a:rPr>
              <a:t>rázda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5847216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96668" y="77235"/>
            <a:ext cx="5095322" cy="79462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32299" y="7600362"/>
            <a:ext cx="240982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5" dirty="0">
                <a:latin typeface="Palatino Linotype"/>
                <a:cs typeface="Palatino Linotype"/>
              </a:rPr>
              <a:t>1937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105" dirty="0">
                <a:latin typeface="Palatino Linotype"/>
                <a:cs typeface="Palatino Linotype"/>
              </a:rPr>
              <a:t>á</a:t>
            </a:r>
            <a:r>
              <a:rPr sz="1200" spc="30" dirty="0">
                <a:latin typeface="Palatino Linotype"/>
                <a:cs typeface="Palatino Linotype"/>
              </a:rPr>
              <a:t>j</a:t>
            </a:r>
            <a:r>
              <a:rPr sz="1200" spc="-55" dirty="0">
                <a:latin typeface="Palatino Linotype"/>
                <a:cs typeface="Palatino Linotype"/>
              </a:rPr>
              <a:t>emní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5" dirty="0">
                <a:latin typeface="Palatino Linotype"/>
                <a:cs typeface="Palatino Linotype"/>
              </a:rPr>
              <a:t>d</a:t>
            </a:r>
            <a:r>
              <a:rPr sz="1200" spc="-90" dirty="0">
                <a:latin typeface="Palatino Linotype"/>
                <a:cs typeface="Palatino Linotype"/>
              </a:rPr>
              <a:t>o</a:t>
            </a:r>
            <a:r>
              <a:rPr sz="1200" spc="-114" dirty="0">
                <a:latin typeface="Palatino Linotype"/>
                <a:cs typeface="Palatino Linotype"/>
              </a:rPr>
              <a:t>m</a:t>
            </a:r>
            <a:r>
              <a:rPr sz="1200" spc="-210" dirty="0">
                <a:latin typeface="Palatino Linotype"/>
                <a:cs typeface="Palatino Linotype"/>
              </a:rPr>
              <a:t>y</a:t>
            </a:r>
            <a:r>
              <a:rPr sz="1200" spc="-30" dirty="0">
                <a:latin typeface="Palatino Linotype"/>
                <a:cs typeface="Palatino Linotype"/>
              </a:rPr>
              <a:t>, </a:t>
            </a:r>
            <a:r>
              <a:rPr sz="1200" spc="-105" dirty="0">
                <a:latin typeface="Palatino Linotype"/>
                <a:cs typeface="Palatino Linotype"/>
              </a:rPr>
              <a:t>R</a:t>
            </a:r>
            <a:r>
              <a:rPr sz="1200" spc="-110" dirty="0">
                <a:latin typeface="Palatino Linotype"/>
                <a:cs typeface="Palatino Linotype"/>
              </a:rPr>
              <a:t>y</a:t>
            </a:r>
            <a:r>
              <a:rPr sz="1200" spc="-70" dirty="0">
                <a:latin typeface="Palatino Linotype"/>
                <a:cs typeface="Palatino Linotype"/>
              </a:rPr>
              <a:t>b</a:t>
            </a:r>
            <a:r>
              <a:rPr sz="1200" spc="-90" dirty="0">
                <a:latin typeface="Palatino Linotype"/>
                <a:cs typeface="Palatino Linotype"/>
              </a:rPr>
              <a:t>k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105" dirty="0">
                <a:latin typeface="Palatino Linotype"/>
                <a:cs typeface="Palatino Linotype"/>
              </a:rPr>
              <a:t>va</a:t>
            </a:r>
            <a:r>
              <a:rPr sz="1200" spc="-30" dirty="0">
                <a:latin typeface="Palatino Linotype"/>
                <a:cs typeface="Palatino Linotype"/>
              </a:rPr>
              <a:t> 5,7,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50" dirty="0">
                <a:latin typeface="Palatino Linotype"/>
                <a:cs typeface="Palatino Linotype"/>
              </a:rPr>
              <a:t>o</a:t>
            </a:r>
            <a:r>
              <a:rPr sz="1200" spc="-25" dirty="0">
                <a:latin typeface="Palatino Linotype"/>
                <a:cs typeface="Palatino Linotype"/>
              </a:rPr>
              <a:t> </a:t>
            </a:r>
            <a:r>
              <a:rPr sz="1200" spc="-150" dirty="0">
                <a:latin typeface="Palatino Linotype"/>
                <a:cs typeface="Palatino Linotype"/>
              </a:rPr>
              <a:t>V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60" dirty="0">
                <a:latin typeface="Palatino Linotype"/>
                <a:cs typeface="Palatino Linotype"/>
              </a:rPr>
              <a:t>c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D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65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75" dirty="0">
                <a:latin typeface="Palatino Linotype"/>
                <a:cs typeface="Palatino Linotype"/>
              </a:rPr>
              <a:t>k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5" dirty="0">
                <a:latin typeface="Palatino Linotype"/>
                <a:cs typeface="Palatino Linotype"/>
              </a:rPr>
              <a:t>J</a:t>
            </a:r>
            <a:r>
              <a:rPr sz="1200" spc="-95" dirty="0">
                <a:latin typeface="Palatino Linotype"/>
                <a:cs typeface="Palatino Linotype"/>
              </a:rPr>
              <a:t>a</a:t>
            </a:r>
            <a:r>
              <a:rPr sz="1200" spc="-55" dirty="0">
                <a:latin typeface="Palatino Linotype"/>
                <a:cs typeface="Palatino Linotype"/>
              </a:rPr>
              <a:t>r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60" dirty="0">
                <a:latin typeface="Palatino Linotype"/>
                <a:cs typeface="Palatino Linotype"/>
              </a:rPr>
              <a:t>s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80" dirty="0">
                <a:latin typeface="Palatino Linotype"/>
                <a:cs typeface="Palatino Linotype"/>
              </a:rPr>
              <a:t>rázda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1052"/>
            <a:ext cx="6122737" cy="68178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1750505"/>
            <a:ext cx="4093134" cy="47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45"/>
            <a:ext cx="10692003" cy="8018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58936" y="3882499"/>
            <a:ext cx="3181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25" dirty="0">
                <a:latin typeface="Palatino Linotype"/>
                <a:cs typeface="Palatino Linotype"/>
              </a:rPr>
              <a:t>1926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32369" y="443593"/>
            <a:ext cx="198310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0" dirty="0">
                <a:latin typeface="Palatino Linotype"/>
                <a:cs typeface="Palatino Linotype"/>
              </a:rPr>
              <a:t>1938-40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00" dirty="0">
                <a:latin typeface="Palatino Linotype"/>
                <a:cs typeface="Palatino Linotype"/>
              </a:rPr>
              <a:t>K</a:t>
            </a:r>
            <a:r>
              <a:rPr sz="1200" spc="-65" dirty="0">
                <a:latin typeface="Palatino Linotype"/>
                <a:cs typeface="Palatino Linotype"/>
              </a:rPr>
              <a:t>o</a:t>
            </a:r>
            <a:r>
              <a:rPr sz="1200" spc="-25" dirty="0">
                <a:latin typeface="Palatino Linotype"/>
                <a:cs typeface="Palatino Linotype"/>
              </a:rPr>
              <a:t>t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95" dirty="0">
                <a:latin typeface="Palatino Linotype"/>
                <a:cs typeface="Palatino Linotype"/>
              </a:rPr>
              <a:t>á</a:t>
            </a:r>
            <a:r>
              <a:rPr sz="1200" spc="-45" dirty="0">
                <a:latin typeface="Palatino Linotype"/>
                <a:cs typeface="Palatino Linotype"/>
              </a:rPr>
              <a:t>ř</a:t>
            </a:r>
            <a:r>
              <a:rPr sz="1200" spc="-80" dirty="0">
                <a:latin typeface="Palatino Linotype"/>
                <a:cs typeface="Palatino Linotype"/>
              </a:rPr>
              <a:t>ská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25" dirty="0">
                <a:latin typeface="Palatino Linotype"/>
                <a:cs typeface="Palatino Linotype"/>
              </a:rPr>
              <a:t>41-49,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50" dirty="0">
                <a:latin typeface="Palatino Linotype"/>
                <a:cs typeface="Palatino Linotype"/>
              </a:rPr>
              <a:t>o</a:t>
            </a:r>
            <a:r>
              <a:rPr sz="1200" spc="-25" dirty="0">
                <a:latin typeface="Palatino Linotype"/>
                <a:cs typeface="Palatino Linotype"/>
              </a:rPr>
              <a:t> </a:t>
            </a:r>
            <a:r>
              <a:rPr sz="1200" spc="-150" dirty="0">
                <a:latin typeface="Palatino Linotype"/>
                <a:cs typeface="Palatino Linotype"/>
              </a:rPr>
              <a:t>V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60" dirty="0">
                <a:latin typeface="Palatino Linotype"/>
                <a:cs typeface="Palatino Linotype"/>
              </a:rPr>
              <a:t>c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D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65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75" dirty="0">
                <a:latin typeface="Palatino Linotype"/>
                <a:cs typeface="Palatino Linotype"/>
              </a:rPr>
              <a:t>k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5" dirty="0">
                <a:latin typeface="Palatino Linotype"/>
                <a:cs typeface="Palatino Linotype"/>
              </a:rPr>
              <a:t>J</a:t>
            </a:r>
            <a:r>
              <a:rPr sz="1200" spc="-95" dirty="0">
                <a:latin typeface="Palatino Linotype"/>
                <a:cs typeface="Palatino Linotype"/>
              </a:rPr>
              <a:t>a</a:t>
            </a:r>
            <a:r>
              <a:rPr sz="1200" spc="-55" dirty="0">
                <a:latin typeface="Palatino Linotype"/>
                <a:cs typeface="Palatino Linotype"/>
              </a:rPr>
              <a:t>r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60" dirty="0">
                <a:latin typeface="Palatino Linotype"/>
                <a:cs typeface="Palatino Linotype"/>
              </a:rPr>
              <a:t>s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80" dirty="0">
                <a:latin typeface="Palatino Linotype"/>
                <a:cs typeface="Palatino Linotype"/>
              </a:rPr>
              <a:t>rázda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368715" cy="802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0315" y="133683"/>
            <a:ext cx="3785937" cy="7844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98930" y="2278599"/>
            <a:ext cx="473709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i="1" spc="-70" dirty="0">
                <a:solidFill>
                  <a:srgbClr val="878785"/>
                </a:solidFill>
                <a:latin typeface="Times New Roman"/>
                <a:cs typeface="Times New Roman"/>
              </a:rPr>
              <a:t>SVOBODÁRNA</a:t>
            </a:r>
            <a:endParaRPr sz="6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49325"/>
            <a:ext cx="9455369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8"/>
            <a:ext cx="10692003" cy="8018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32299" y="7186362"/>
            <a:ext cx="198310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0" dirty="0">
                <a:latin typeface="Palatino Linotype"/>
                <a:cs typeface="Palatino Linotype"/>
              </a:rPr>
              <a:t>1938-40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00" dirty="0">
                <a:latin typeface="Palatino Linotype"/>
                <a:cs typeface="Palatino Linotype"/>
              </a:rPr>
              <a:t>K</a:t>
            </a:r>
            <a:r>
              <a:rPr sz="1200" spc="-65" dirty="0">
                <a:latin typeface="Palatino Linotype"/>
                <a:cs typeface="Palatino Linotype"/>
              </a:rPr>
              <a:t>o</a:t>
            </a:r>
            <a:r>
              <a:rPr sz="1200" spc="-25" dirty="0">
                <a:latin typeface="Palatino Linotype"/>
                <a:cs typeface="Palatino Linotype"/>
              </a:rPr>
              <a:t>t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95" dirty="0">
                <a:latin typeface="Palatino Linotype"/>
                <a:cs typeface="Palatino Linotype"/>
              </a:rPr>
              <a:t>á</a:t>
            </a:r>
            <a:r>
              <a:rPr sz="1200" spc="-45" dirty="0">
                <a:latin typeface="Palatino Linotype"/>
                <a:cs typeface="Palatino Linotype"/>
              </a:rPr>
              <a:t>ř</a:t>
            </a:r>
            <a:r>
              <a:rPr sz="1200" spc="-80" dirty="0">
                <a:latin typeface="Palatino Linotype"/>
                <a:cs typeface="Palatino Linotype"/>
              </a:rPr>
              <a:t>ská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25" dirty="0">
                <a:latin typeface="Palatino Linotype"/>
                <a:cs typeface="Palatino Linotype"/>
              </a:rPr>
              <a:t>34-50,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50" dirty="0">
                <a:latin typeface="Palatino Linotype"/>
                <a:cs typeface="Palatino Linotype"/>
              </a:rPr>
              <a:t>o</a:t>
            </a:r>
            <a:r>
              <a:rPr sz="1200" spc="-25" dirty="0">
                <a:latin typeface="Palatino Linotype"/>
                <a:cs typeface="Palatino Linotype"/>
              </a:rPr>
              <a:t> </a:t>
            </a:r>
            <a:r>
              <a:rPr sz="1200" spc="-150" dirty="0">
                <a:latin typeface="Palatino Linotype"/>
                <a:cs typeface="Palatino Linotype"/>
              </a:rPr>
              <a:t>V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60" dirty="0">
                <a:latin typeface="Palatino Linotype"/>
                <a:cs typeface="Palatino Linotype"/>
              </a:rPr>
              <a:t>c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D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65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ř</a:t>
            </a:r>
            <a:r>
              <a:rPr sz="1200" spc="-55" dirty="0">
                <a:latin typeface="Palatino Linotype"/>
                <a:cs typeface="Palatino Linotype"/>
              </a:rPr>
              <a:t>á</a:t>
            </a:r>
            <a:r>
              <a:rPr sz="1200" spc="-75" dirty="0">
                <a:latin typeface="Palatino Linotype"/>
                <a:cs typeface="Palatino Linotype"/>
              </a:rPr>
              <a:t>k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0" dirty="0">
                <a:latin typeface="Palatino Linotype"/>
                <a:cs typeface="Palatino Linotype"/>
              </a:rPr>
              <a:t>a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5" dirty="0">
                <a:latin typeface="Palatino Linotype"/>
                <a:cs typeface="Palatino Linotype"/>
              </a:rPr>
              <a:t>J</a:t>
            </a:r>
            <a:r>
              <a:rPr sz="1200" spc="-95" dirty="0">
                <a:latin typeface="Palatino Linotype"/>
                <a:cs typeface="Palatino Linotype"/>
              </a:rPr>
              <a:t>a</a:t>
            </a:r>
            <a:r>
              <a:rPr sz="1200" spc="-55" dirty="0">
                <a:latin typeface="Palatino Linotype"/>
                <a:cs typeface="Palatino Linotype"/>
              </a:rPr>
              <a:t>r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60" dirty="0">
                <a:latin typeface="Palatino Linotype"/>
                <a:cs typeface="Palatino Linotype"/>
              </a:rPr>
              <a:t>s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80" dirty="0">
                <a:latin typeface="Palatino Linotype"/>
                <a:cs typeface="Palatino Linotype"/>
              </a:rPr>
              <a:t>rázda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0"/>
            <a:ext cx="5095061" cy="799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88" y="101907"/>
            <a:ext cx="4924312" cy="779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00"/>
            <a:ext cx="10692000" cy="802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7500" y="443563"/>
            <a:ext cx="311531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5" dirty="0">
                <a:latin typeface="Palatino Linotype"/>
                <a:cs typeface="Palatino Linotype"/>
              </a:rPr>
              <a:t>1926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ě</a:t>
            </a:r>
            <a:r>
              <a:rPr sz="1200" spc="-80" dirty="0">
                <a:latin typeface="Palatino Linotype"/>
                <a:cs typeface="Palatino Linotype"/>
              </a:rPr>
              <a:t>s</a:t>
            </a:r>
            <a:r>
              <a:rPr sz="1200" spc="-45" dirty="0">
                <a:latin typeface="Palatino Linotype"/>
                <a:cs typeface="Palatino Linotype"/>
              </a:rPr>
              <a:t>t</a:t>
            </a:r>
            <a:r>
              <a:rPr sz="1200" spc="-65" dirty="0">
                <a:latin typeface="Palatino Linotype"/>
                <a:cs typeface="Palatino Linotype"/>
              </a:rPr>
              <a:t>s</a:t>
            </a:r>
            <a:r>
              <a:rPr sz="1200" spc="-90" dirty="0">
                <a:latin typeface="Palatino Linotype"/>
                <a:cs typeface="Palatino Linotype"/>
              </a:rPr>
              <a:t>k</a:t>
            </a:r>
            <a:r>
              <a:rPr sz="1200" spc="-70" dirty="0">
                <a:latin typeface="Palatino Linotype"/>
                <a:cs typeface="Palatino Linotype"/>
              </a:rPr>
              <a:t>é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a</a:t>
            </a:r>
            <a:r>
              <a:rPr sz="1200" spc="-35" dirty="0">
                <a:latin typeface="Palatino Linotype"/>
                <a:cs typeface="Palatino Linotype"/>
              </a:rPr>
              <a:t>l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80" dirty="0">
                <a:latin typeface="Palatino Linotype"/>
                <a:cs typeface="Palatino Linotype"/>
              </a:rPr>
              <a:t>b</a:t>
            </a:r>
            <a:r>
              <a:rPr sz="1200" spc="-95" dirty="0">
                <a:latin typeface="Palatino Linotype"/>
                <a:cs typeface="Palatino Linotype"/>
              </a:rPr>
              <a:t>y</a:t>
            </a:r>
            <a:r>
              <a:rPr sz="1200" spc="-65" dirty="0">
                <a:latin typeface="Palatino Linotype"/>
                <a:cs typeface="Palatino Linotype"/>
              </a:rPr>
              <a:t>t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140" dirty="0">
                <a:latin typeface="Palatino Linotype"/>
                <a:cs typeface="Palatino Linotype"/>
              </a:rPr>
              <a:t>v</a:t>
            </a:r>
            <a:r>
              <a:rPr sz="1200" spc="-70" dirty="0">
                <a:latin typeface="Palatino Linotype"/>
                <a:cs typeface="Palatino Linotype"/>
              </a:rPr>
              <a:t>é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5" dirty="0">
                <a:latin typeface="Palatino Linotype"/>
                <a:cs typeface="Palatino Linotype"/>
              </a:rPr>
              <a:t>d</a:t>
            </a:r>
            <a:r>
              <a:rPr sz="1200" spc="-90" dirty="0">
                <a:latin typeface="Palatino Linotype"/>
                <a:cs typeface="Palatino Linotype"/>
              </a:rPr>
              <a:t>o</a:t>
            </a:r>
            <a:r>
              <a:rPr sz="1200" spc="-114" dirty="0">
                <a:latin typeface="Palatino Linotype"/>
                <a:cs typeface="Palatino Linotype"/>
              </a:rPr>
              <a:t>m</a:t>
            </a:r>
            <a:r>
              <a:rPr sz="1200" spc="-120" dirty="0">
                <a:latin typeface="Palatino Linotype"/>
                <a:cs typeface="Palatino Linotype"/>
              </a:rPr>
              <a:t>y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70" dirty="0">
                <a:latin typeface="Palatino Linotype"/>
                <a:cs typeface="Palatino Linotype"/>
              </a:rPr>
              <a:t>ě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30" dirty="0">
                <a:latin typeface="Palatino Linotype"/>
                <a:cs typeface="Palatino Linotype"/>
              </a:rPr>
              <a:t>H</a:t>
            </a:r>
            <a:r>
              <a:rPr sz="1200" spc="-95" dirty="0">
                <a:latin typeface="Palatino Linotype"/>
                <a:cs typeface="Palatino Linotype"/>
              </a:rPr>
              <a:t>u</a:t>
            </a:r>
            <a:r>
              <a:rPr sz="1200" spc="-70" dirty="0">
                <a:latin typeface="Palatino Linotype"/>
                <a:cs typeface="Palatino Linotype"/>
              </a:rPr>
              <a:t>so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25" dirty="0">
                <a:latin typeface="Palatino Linotype"/>
                <a:cs typeface="Palatino Linotype"/>
              </a:rPr>
              <a:t>icí</a:t>
            </a:r>
            <a:r>
              <a:rPr sz="1200" spc="-45" dirty="0">
                <a:latin typeface="Palatino Linotype"/>
                <a:cs typeface="Palatino Linotype"/>
              </a:rPr>
              <a:t>c</a:t>
            </a:r>
            <a:r>
              <a:rPr sz="1200" spc="-65" dirty="0">
                <a:latin typeface="Palatino Linotype"/>
                <a:cs typeface="Palatino Linotype"/>
              </a:rPr>
              <a:t>h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0" dirty="0">
                <a:latin typeface="Palatino Linotype"/>
                <a:cs typeface="Palatino Linotype"/>
              </a:rPr>
              <a:t>B</a:t>
            </a:r>
            <a:r>
              <a:rPr sz="1200" spc="-60" dirty="0">
                <a:latin typeface="Palatino Linotype"/>
                <a:cs typeface="Palatino Linotype"/>
              </a:rPr>
              <a:t>o</a:t>
            </a:r>
            <a:r>
              <a:rPr sz="1200" spc="-90" dirty="0">
                <a:latin typeface="Palatino Linotype"/>
                <a:cs typeface="Palatino Linotype"/>
              </a:rPr>
              <a:t>h</a:t>
            </a:r>
            <a:r>
              <a:rPr sz="1200" spc="-95" dirty="0">
                <a:latin typeface="Palatino Linotype"/>
                <a:cs typeface="Palatino Linotype"/>
              </a:rPr>
              <a:t>u</a:t>
            </a:r>
            <a:r>
              <a:rPr sz="1200" spc="-80" dirty="0">
                <a:latin typeface="Palatino Linotype"/>
                <a:cs typeface="Palatino Linotype"/>
              </a:rPr>
              <a:t>s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105" dirty="0">
                <a:latin typeface="Palatino Linotype"/>
                <a:cs typeface="Palatino Linotype"/>
              </a:rPr>
              <a:t>a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60" dirty="0">
                <a:latin typeface="Palatino Linotype"/>
                <a:cs typeface="Palatino Linotype"/>
              </a:rPr>
              <a:t>F</a:t>
            </a:r>
            <a:r>
              <a:rPr sz="1200" spc="-70" dirty="0">
                <a:latin typeface="Palatino Linotype"/>
                <a:cs typeface="Palatino Linotype"/>
              </a:rPr>
              <a:t>uch</a:t>
            </a:r>
            <a:r>
              <a:rPr sz="1200" spc="-75" dirty="0">
                <a:latin typeface="Palatino Linotype"/>
                <a:cs typeface="Palatino Linotype"/>
              </a:rPr>
              <a:t>s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428"/>
            <a:ext cx="1835785" cy="2741930"/>
          </a:xfrm>
          <a:custGeom>
            <a:avLst/>
            <a:gdLst/>
            <a:ahLst/>
            <a:cxnLst/>
            <a:rect l="l" t="t" r="r" b="b"/>
            <a:pathLst>
              <a:path w="1835785" h="2741930">
                <a:moveTo>
                  <a:pt x="0" y="2741574"/>
                </a:moveTo>
                <a:lnTo>
                  <a:pt x="1835518" y="2741574"/>
                </a:lnTo>
                <a:lnTo>
                  <a:pt x="1835518" y="0"/>
                </a:lnTo>
                <a:lnTo>
                  <a:pt x="0" y="0"/>
                </a:lnTo>
                <a:lnTo>
                  <a:pt x="0" y="27415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428"/>
            <a:ext cx="1835518" cy="2741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1814" y="4546"/>
            <a:ext cx="6181305" cy="80189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5"/>
            <a:ext cx="6718846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79300" y="7360363"/>
            <a:ext cx="8121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40" dirty="0">
                <a:latin typeface="Palatino Linotype"/>
                <a:cs typeface="Palatino Linotype"/>
              </a:rPr>
              <a:t>J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s</a:t>
            </a:r>
            <a:r>
              <a:rPr sz="1200" spc="-60" dirty="0">
                <a:latin typeface="Palatino Linotype"/>
                <a:cs typeface="Palatino Linotype"/>
              </a:rPr>
              <a:t>ef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5" dirty="0">
                <a:latin typeface="Palatino Linotype"/>
                <a:cs typeface="Palatino Linotype"/>
              </a:rPr>
              <a:t>P</a:t>
            </a:r>
            <a:r>
              <a:rPr sz="1200" spc="-60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85" dirty="0">
                <a:latin typeface="Palatino Linotype"/>
                <a:cs typeface="Palatino Linotype"/>
              </a:rPr>
              <a:t>á</a:t>
            </a:r>
            <a:r>
              <a:rPr sz="1200" spc="-70" dirty="0">
                <a:latin typeface="Palatino Linotype"/>
                <a:cs typeface="Palatino Linotype"/>
              </a:rPr>
              <a:t>š</a:t>
            </a:r>
            <a:r>
              <a:rPr sz="1200" spc="-75" dirty="0">
                <a:latin typeface="Palatino Linotype"/>
                <a:cs typeface="Palatino Linotype"/>
              </a:rPr>
              <a:t>ek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2939" y="4495"/>
            <a:ext cx="7851932" cy="8018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443563"/>
            <a:ext cx="390271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20" dirty="0">
                <a:latin typeface="Palatino Linotype"/>
                <a:cs typeface="Palatino Linotype"/>
              </a:rPr>
              <a:t>1925-27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05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ě</a:t>
            </a:r>
            <a:r>
              <a:rPr sz="1200" spc="-80" dirty="0">
                <a:latin typeface="Palatino Linotype"/>
                <a:cs typeface="Palatino Linotype"/>
              </a:rPr>
              <a:t>s</a:t>
            </a:r>
            <a:r>
              <a:rPr sz="1200" spc="-45" dirty="0">
                <a:latin typeface="Palatino Linotype"/>
                <a:cs typeface="Palatino Linotype"/>
              </a:rPr>
              <a:t>t</a:t>
            </a:r>
            <a:r>
              <a:rPr sz="1200" spc="-65" dirty="0">
                <a:latin typeface="Palatino Linotype"/>
                <a:cs typeface="Palatino Linotype"/>
              </a:rPr>
              <a:t>s</a:t>
            </a:r>
            <a:r>
              <a:rPr sz="1200" spc="-80" dirty="0">
                <a:latin typeface="Palatino Linotype"/>
                <a:cs typeface="Palatino Linotype"/>
              </a:rPr>
              <a:t>ká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m</a:t>
            </a:r>
            <a:r>
              <a:rPr sz="1200" spc="-75" dirty="0">
                <a:latin typeface="Palatino Linotype"/>
                <a:cs typeface="Palatino Linotype"/>
              </a:rPr>
              <a:t>a</a:t>
            </a:r>
            <a:r>
              <a:rPr sz="1200" spc="-35" dirty="0">
                <a:latin typeface="Palatino Linotype"/>
                <a:cs typeface="Palatino Linotype"/>
              </a:rPr>
              <a:t>l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80" dirty="0">
                <a:latin typeface="Palatino Linotype"/>
                <a:cs typeface="Palatino Linotype"/>
              </a:rPr>
              <a:t>b</a:t>
            </a:r>
            <a:r>
              <a:rPr sz="1200" spc="-95" dirty="0">
                <a:latin typeface="Palatino Linotype"/>
                <a:cs typeface="Palatino Linotype"/>
              </a:rPr>
              <a:t>y</a:t>
            </a:r>
            <a:r>
              <a:rPr sz="1200" spc="-65" dirty="0">
                <a:latin typeface="Palatino Linotype"/>
                <a:cs typeface="Palatino Linotype"/>
              </a:rPr>
              <a:t>t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105" dirty="0">
                <a:latin typeface="Palatino Linotype"/>
                <a:cs typeface="Palatino Linotype"/>
              </a:rPr>
              <a:t>vá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0" dirty="0">
                <a:latin typeface="Palatino Linotype"/>
                <a:cs typeface="Palatino Linotype"/>
              </a:rPr>
              <a:t>k</a:t>
            </a:r>
            <a:r>
              <a:rPr sz="1200" spc="-60" dirty="0">
                <a:latin typeface="Palatino Linotype"/>
                <a:cs typeface="Palatino Linotype"/>
              </a:rPr>
              <a:t>o</a:t>
            </a:r>
            <a:r>
              <a:rPr sz="1200" spc="-35" dirty="0">
                <a:latin typeface="Palatino Linotype"/>
                <a:cs typeface="Palatino Linotype"/>
              </a:rPr>
              <a:t>l</a:t>
            </a:r>
            <a:r>
              <a:rPr sz="1200" spc="-75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nie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10" dirty="0">
                <a:latin typeface="Palatino Linotype"/>
                <a:cs typeface="Palatino Linotype"/>
              </a:rPr>
              <a:t>p</a:t>
            </a:r>
            <a:r>
              <a:rPr sz="1200" spc="-30" dirty="0">
                <a:latin typeface="Palatino Linotype"/>
                <a:cs typeface="Palatino Linotype"/>
              </a:rPr>
              <a:t>ři </a:t>
            </a:r>
            <a:r>
              <a:rPr sz="1200" spc="-135" dirty="0">
                <a:latin typeface="Palatino Linotype"/>
                <a:cs typeface="Palatino Linotype"/>
              </a:rPr>
              <a:t>V</a:t>
            </a:r>
            <a:r>
              <a:rPr sz="1200" spc="-50" dirty="0">
                <a:latin typeface="Palatino Linotype"/>
                <a:cs typeface="Palatino Linotype"/>
              </a:rPr>
              <a:t>r</a:t>
            </a:r>
            <a:r>
              <a:rPr sz="1200" spc="-75" dirty="0">
                <a:latin typeface="Palatino Linotype"/>
                <a:cs typeface="Palatino Linotype"/>
              </a:rPr>
              <a:t>a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120" dirty="0">
                <a:latin typeface="Palatino Linotype"/>
                <a:cs typeface="Palatino Linotype"/>
              </a:rPr>
              <a:t>v</a:t>
            </a:r>
            <a:r>
              <a:rPr sz="1200" spc="-95" dirty="0">
                <a:latin typeface="Palatino Linotype"/>
                <a:cs typeface="Palatino Linotype"/>
              </a:rPr>
              <a:t>s</a:t>
            </a:r>
            <a:r>
              <a:rPr sz="1200" spc="-90" dirty="0">
                <a:latin typeface="Palatino Linotype"/>
                <a:cs typeface="Palatino Linotype"/>
              </a:rPr>
              <a:t>k</a:t>
            </a:r>
            <a:r>
              <a:rPr sz="1200" spc="-70" dirty="0">
                <a:latin typeface="Palatino Linotype"/>
                <a:cs typeface="Palatino Linotype"/>
              </a:rPr>
              <a:t>é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85" dirty="0">
                <a:latin typeface="Palatino Linotype"/>
                <a:cs typeface="Palatino Linotype"/>
              </a:rPr>
              <a:t>u</a:t>
            </a:r>
            <a:r>
              <a:rPr sz="1200" spc="-35" dirty="0">
                <a:latin typeface="Palatino Linotype"/>
                <a:cs typeface="Palatino Linotype"/>
              </a:rPr>
              <a:t>lici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130" dirty="0">
                <a:latin typeface="Palatino Linotype"/>
                <a:cs typeface="Palatino Linotype"/>
              </a:rPr>
              <a:t>v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40" dirty="0">
                <a:latin typeface="Palatino Linotype"/>
                <a:cs typeface="Palatino Linotype"/>
              </a:rPr>
              <a:t>B</a:t>
            </a:r>
            <a:r>
              <a:rPr sz="1200" spc="-30" dirty="0">
                <a:latin typeface="Palatino Linotype"/>
                <a:cs typeface="Palatino Linotype"/>
              </a:rPr>
              <a:t>r</a:t>
            </a:r>
            <a:r>
              <a:rPr sz="1200" spc="-55" dirty="0">
                <a:latin typeface="Palatino Linotype"/>
                <a:cs typeface="Palatino Linotype"/>
              </a:rPr>
              <a:t>n</a:t>
            </a:r>
            <a:r>
              <a:rPr sz="1200" spc="-70" dirty="0">
                <a:latin typeface="Palatino Linotype"/>
                <a:cs typeface="Palatino Linotype"/>
              </a:rPr>
              <a:t>ě</a:t>
            </a:r>
            <a:r>
              <a:rPr sz="1200" spc="-40" dirty="0">
                <a:latin typeface="Palatino Linotype"/>
                <a:cs typeface="Palatino Linotype"/>
              </a:rPr>
              <a:t> J</a:t>
            </a:r>
            <a:r>
              <a:rPr sz="1200" spc="-70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s</a:t>
            </a:r>
            <a:r>
              <a:rPr sz="1200" spc="-60" dirty="0">
                <a:latin typeface="Palatino Linotype"/>
                <a:cs typeface="Palatino Linotype"/>
              </a:rPr>
              <a:t>ef</a:t>
            </a:r>
            <a:r>
              <a:rPr sz="1200" spc="-30" dirty="0">
                <a:latin typeface="Palatino Linotype"/>
                <a:cs typeface="Palatino Linotype"/>
              </a:rPr>
              <a:t> </a:t>
            </a:r>
            <a:r>
              <a:rPr sz="1200" spc="-95" dirty="0">
                <a:latin typeface="Palatino Linotype"/>
                <a:cs typeface="Palatino Linotype"/>
              </a:rPr>
              <a:t>P</a:t>
            </a:r>
            <a:r>
              <a:rPr sz="1200" spc="-60" dirty="0">
                <a:latin typeface="Palatino Linotype"/>
                <a:cs typeface="Palatino Linotype"/>
              </a:rPr>
              <a:t>o</a:t>
            </a:r>
            <a:r>
              <a:rPr sz="1200" spc="-50" dirty="0">
                <a:latin typeface="Palatino Linotype"/>
                <a:cs typeface="Palatino Linotype"/>
              </a:rPr>
              <a:t>l</a:t>
            </a:r>
            <a:r>
              <a:rPr sz="1200" spc="-85" dirty="0">
                <a:latin typeface="Palatino Linotype"/>
                <a:cs typeface="Palatino Linotype"/>
              </a:rPr>
              <a:t>á</a:t>
            </a:r>
            <a:r>
              <a:rPr sz="1200" spc="-70" dirty="0">
                <a:latin typeface="Palatino Linotype"/>
                <a:cs typeface="Palatino Linotype"/>
              </a:rPr>
              <a:t>š</a:t>
            </a:r>
            <a:r>
              <a:rPr sz="1200" spc="-75" dirty="0">
                <a:latin typeface="Palatino Linotype"/>
                <a:cs typeface="Palatino Linotype"/>
              </a:rPr>
              <a:t>ek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00"/>
            <a:ext cx="10692003" cy="8018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0462" y="315495"/>
            <a:ext cx="2454442" cy="3427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37" y="3743157"/>
            <a:ext cx="9906000" cy="417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25"/>
            <a:ext cx="10693400" cy="735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169</Words>
  <Application>Microsoft Office PowerPoint</Application>
  <PresentationFormat>Vlastní</PresentationFormat>
  <Paragraphs>22</Paragraphs>
  <Slides>40</Slides>
  <Notes>40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uzivatel</cp:lastModifiedBy>
  <cp:revision>3</cp:revision>
  <dcterms:created xsi:type="dcterms:W3CDTF">2018-10-18T06:19:07Z</dcterms:created>
  <dcterms:modified xsi:type="dcterms:W3CDTF">2018-10-18T05:06:59Z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2018-10-17T00:00:00Z</vt:filetime>
  </property>
  <property fmtid="{D5CDD505-2E9C-101B-9397-08002B2CF9AE}" pid="3" name="LastSaved">
    <vt:filetime>2018-10-18T00:00:00Z</vt:filetime>
  </property>
</Properties>
</file>